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58" r:id="rId5"/>
    <p:sldId id="259" r:id="rId6"/>
    <p:sldId id="263" r:id="rId7"/>
    <p:sldId id="264" r:id="rId8"/>
    <p:sldId id="265" r:id="rId9"/>
    <p:sldId id="266" r:id="rId10"/>
    <p:sldId id="267" r:id="rId11"/>
    <p:sldId id="262" r:id="rId12"/>
    <p:sldId id="268" r:id="rId13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B01F"/>
    <a:srgbClr val="0538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86400" autoAdjust="0"/>
  </p:normalViewPr>
  <p:slideViewPr>
    <p:cSldViewPr snapToGrid="0" snapToObjects="1" showGuides="1">
      <p:cViewPr varScale="1">
        <p:scale>
          <a:sx n="77" d="100"/>
          <a:sy n="77" d="100"/>
        </p:scale>
        <p:origin x="172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23F25-B351-4AC3-B062-6402D8EB6A63}" type="datetimeFigureOut">
              <a:rPr lang="de-DE" smtClean="0"/>
              <a:t>19.02.2014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E90A3-B974-4C3D-8D79-C5168AC992F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6832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Logo-InfoWan-auf-weiss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91400" y="242358"/>
            <a:ext cx="1524000" cy="1524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87825" y="2156376"/>
            <a:ext cx="6112933" cy="1470025"/>
          </a:xfrm>
        </p:spPr>
        <p:txBody>
          <a:bodyPr>
            <a:normAutofit/>
          </a:bodyPr>
          <a:lstStyle>
            <a:lvl1pPr algn="l">
              <a:defRPr sz="3600" b="1" i="0">
                <a:solidFill>
                  <a:srgbClr val="053883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pic>
        <p:nvPicPr>
          <p:cNvPr id="7" name="Bild 6" descr="Foote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94497"/>
            <a:ext cx="9180000" cy="6747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97466"/>
            <a:ext cx="8229600" cy="520171"/>
          </a:xfrm>
        </p:spPr>
        <p:txBody>
          <a:bodyPr>
            <a:noAutofit/>
          </a:bodyPr>
          <a:lstStyle>
            <a:lvl1pPr algn="l">
              <a:defRPr sz="3200" b="1" i="0">
                <a:solidFill>
                  <a:srgbClr val="053883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ADA41BA-4D2C-1E44-A044-A26E578B7677}" type="datetimeFigureOut">
              <a:rPr lang="de-DE" smtClean="0"/>
              <a:pPr/>
              <a:t>19.02.2014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8A258D2E-C40B-FF49-AC9D-011312A95C22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8" name="Bild 7" descr="Header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581" y="0"/>
            <a:ext cx="9180000" cy="7848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97466"/>
            <a:ext cx="8229600" cy="520171"/>
          </a:xfrm>
        </p:spPr>
        <p:txBody>
          <a:bodyPr>
            <a:noAutofit/>
          </a:bodyPr>
          <a:lstStyle>
            <a:lvl1pPr algn="l">
              <a:defRPr sz="3200" b="1" i="0">
                <a:solidFill>
                  <a:srgbClr val="053883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ADA41BA-4D2C-1E44-A044-A26E578B7677}" type="datetimeFigureOut">
              <a:rPr lang="de-DE" smtClean="0"/>
              <a:pPr/>
              <a:t>19.02.2014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8A258D2E-C40B-FF49-AC9D-011312A95C22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9" name="Bild 8" descr="Haeder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581" y="0"/>
            <a:ext cx="9180000" cy="78489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ADA41BA-4D2C-1E44-A044-A26E578B7677}" type="datetimeFigureOut">
              <a:rPr lang="de-DE" smtClean="0"/>
              <a:pPr/>
              <a:t>19.02.2014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8A258D2E-C40B-FF49-AC9D-011312A95C22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rgbClr val="05388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echnet.microsoft.com/en-us/library/ff608273(v=ws.10).aspx" TargetMode="External"/><Relationship Id="rId4" Type="http://schemas.openxmlformats.org/officeDocument/2006/relationships/hyperlink" Target="http://technet.microsoft.com/en-us/library/ee534902(v=ws.10).asp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imov.codeplex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visioautomation.codeplex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viziblr.com/news/2013/3/8/automating-visio-with-powershell-visiops-11-released.html" TargetMode="External"/><Relationship Id="rId2" Type="http://schemas.openxmlformats.org/officeDocument/2006/relationships/hyperlink" Target="http://visioautomation.codeplex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Würfel-bla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0" y="2079669"/>
            <a:ext cx="3176322" cy="4031485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2335690" y="1275300"/>
            <a:ext cx="4759602" cy="2127901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>FIM 2010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Visualizing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Synchronization</a:t>
            </a:r>
            <a:r>
              <a:rPr lang="de-DE" dirty="0" smtClean="0"/>
              <a:t> </a:t>
            </a:r>
            <a:r>
              <a:rPr lang="de-DE" dirty="0" err="1" smtClean="0"/>
              <a:t>Configuration</a:t>
            </a:r>
            <a:r>
              <a:rPr lang="de-DE" dirty="0" smtClean="0"/>
              <a:t> Triple</a:t>
            </a:r>
            <a:endParaRPr lang="de-DE" dirty="0"/>
          </a:p>
        </p:txBody>
      </p:sp>
      <p:pic>
        <p:nvPicPr>
          <p:cNvPr id="1027" name="Picture 3" descr="D:\Daten infoWAN\Management\Vorlagen\Logo\infowan_kompetenzen_5dae16b1c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454" y="4949969"/>
            <a:ext cx="1620837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2213" y="5160202"/>
            <a:ext cx="37530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Henry Schleichardt</a:t>
            </a:r>
          </a:p>
          <a:p>
            <a:r>
              <a:rPr lang="de-DE" dirty="0" smtClean="0"/>
              <a:t>Thomas Herbst</a:t>
            </a:r>
          </a:p>
          <a:p>
            <a:r>
              <a:rPr lang="de-DE" dirty="0" err="1" smtClean="0"/>
              <a:t>infoWAN</a:t>
            </a:r>
            <a:r>
              <a:rPr lang="de-DE" dirty="0" smtClean="0"/>
              <a:t> Datenkommunikation GmbH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Step</a:t>
            </a:r>
            <a:r>
              <a:rPr lang="de-DE" dirty="0"/>
              <a:t> </a:t>
            </a:r>
            <a:r>
              <a:rPr lang="de-DE" dirty="0" smtClean="0"/>
              <a:t>2 </a:t>
            </a:r>
            <a:r>
              <a:rPr lang="de-DE" dirty="0" err="1" smtClean="0"/>
              <a:t>continued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71191"/>
          </a:xfrm>
        </p:spPr>
        <p:txBody>
          <a:bodyPr/>
          <a:lstStyle/>
          <a:p>
            <a:r>
              <a:rPr lang="de-DE" dirty="0" smtClean="0"/>
              <a:t>Script Part 1</a:t>
            </a:r>
          </a:p>
          <a:p>
            <a:pPr lvl="1"/>
            <a:r>
              <a:rPr lang="de-DE" dirty="0" err="1" smtClean="0"/>
              <a:t>Prepare</a:t>
            </a:r>
            <a:r>
              <a:rPr lang="de-DE" dirty="0" smtClean="0"/>
              <a:t> Script Environment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r>
              <a:rPr lang="de-DE" dirty="0" smtClean="0"/>
              <a:t> global variables</a:t>
            </a:r>
          </a:p>
          <a:p>
            <a:r>
              <a:rPr lang="de-DE" dirty="0" smtClean="0"/>
              <a:t>Script Part 2</a:t>
            </a:r>
          </a:p>
          <a:p>
            <a:pPr lvl="1"/>
            <a:r>
              <a:rPr lang="de-DE" dirty="0" err="1" smtClean="0"/>
              <a:t>Prepare</a:t>
            </a:r>
            <a:r>
              <a:rPr lang="de-DE" dirty="0" smtClean="0"/>
              <a:t> Visio Environment</a:t>
            </a:r>
          </a:p>
          <a:p>
            <a:r>
              <a:rPr lang="de-DE" dirty="0" smtClean="0"/>
              <a:t> Script Part 3</a:t>
            </a:r>
          </a:p>
          <a:p>
            <a:pPr lvl="1"/>
            <a:r>
              <a:rPr lang="de-DE" dirty="0" err="1" smtClean="0"/>
              <a:t>Parsing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XML </a:t>
            </a:r>
            <a:r>
              <a:rPr lang="de-DE" dirty="0" err="1" smtClean="0"/>
              <a:t>output</a:t>
            </a:r>
            <a:r>
              <a:rPr lang="de-DE" dirty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Step</a:t>
            </a:r>
            <a:r>
              <a:rPr lang="de-DE" dirty="0" smtClean="0"/>
              <a:t> 1</a:t>
            </a:r>
          </a:p>
          <a:p>
            <a:r>
              <a:rPr lang="de-DE" dirty="0" smtClean="0"/>
              <a:t>Script Part 4 </a:t>
            </a:r>
          </a:p>
          <a:p>
            <a:pPr lvl="1"/>
            <a:r>
              <a:rPr lang="de-DE" dirty="0" smtClean="0"/>
              <a:t>Call „</a:t>
            </a:r>
            <a:r>
              <a:rPr lang="de-DE" dirty="0" err="1" smtClean="0"/>
              <a:t>GenerateVisio</a:t>
            </a:r>
            <a:r>
              <a:rPr lang="de-DE" dirty="0" smtClean="0"/>
              <a:t>“ </a:t>
            </a:r>
            <a:r>
              <a:rPr lang="de-DE" dirty="0" err="1" smtClean="0"/>
              <a:t>Function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27861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Know</a:t>
            </a:r>
            <a:r>
              <a:rPr lang="de-DE" dirty="0" smtClean="0"/>
              <a:t> </a:t>
            </a:r>
            <a:r>
              <a:rPr lang="de-DE" dirty="0" err="1" smtClean="0"/>
              <a:t>Issues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Connecting</a:t>
            </a:r>
            <a:r>
              <a:rPr lang="de-DE" dirty="0" smtClean="0"/>
              <a:t> Shapes </a:t>
            </a:r>
            <a:r>
              <a:rPr lang="de-DE" dirty="0" err="1" smtClean="0"/>
              <a:t>is</a:t>
            </a:r>
            <a:r>
              <a:rPr lang="de-DE" dirty="0" smtClean="0"/>
              <a:t> not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expected</a:t>
            </a:r>
            <a:r>
              <a:rPr lang="de-DE" dirty="0" smtClean="0"/>
              <a:t> in </a:t>
            </a: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sz="1600" dirty="0" smtClean="0"/>
              <a:t>* „</a:t>
            </a:r>
            <a:r>
              <a:rPr lang="de-DE" sz="1600" dirty="0" err="1" smtClean="0"/>
              <a:t>AutoConnect</a:t>
            </a:r>
            <a:r>
              <a:rPr lang="de-DE" sz="1600" dirty="0" smtClean="0"/>
              <a:t>“ </a:t>
            </a:r>
            <a:r>
              <a:rPr lang="de-DE" sz="1600" dirty="0" err="1" smtClean="0"/>
              <a:t>has</a:t>
            </a:r>
            <a:r>
              <a:rPr lang="de-DE" sz="1600" dirty="0" smtClean="0"/>
              <a:t> a Parameter „Down“ but </a:t>
            </a:r>
            <a:r>
              <a:rPr lang="de-DE" sz="1600" dirty="0" err="1" smtClean="0"/>
              <a:t>it</a:t>
            </a:r>
            <a:r>
              <a:rPr lang="de-DE" sz="1600" dirty="0" smtClean="0"/>
              <a:t> </a:t>
            </a:r>
            <a:r>
              <a:rPr lang="de-DE" sz="1600" dirty="0" err="1" smtClean="0"/>
              <a:t>connects</a:t>
            </a:r>
            <a:r>
              <a:rPr lang="de-DE" sz="1600" dirty="0" smtClean="0"/>
              <a:t> </a:t>
            </a:r>
            <a:r>
              <a:rPr lang="de-DE" sz="1600" dirty="0" err="1" smtClean="0"/>
              <a:t>left</a:t>
            </a:r>
            <a:r>
              <a:rPr lang="de-DE" sz="1600" dirty="0" smtClean="0"/>
              <a:t> </a:t>
            </a:r>
            <a:r>
              <a:rPr lang="de-DE" sz="1600" dirty="0" err="1" smtClean="0"/>
              <a:t>or</a:t>
            </a:r>
            <a:r>
              <a:rPr lang="de-DE" sz="1600" dirty="0" smtClean="0"/>
              <a:t> </a:t>
            </a:r>
            <a:r>
              <a:rPr lang="de-DE" sz="1600" dirty="0" err="1" smtClean="0"/>
              <a:t>right</a:t>
            </a:r>
            <a:r>
              <a:rPr lang="de-DE" sz="1600" dirty="0" smtClean="0"/>
              <a:t> in </a:t>
            </a:r>
            <a:r>
              <a:rPr lang="de-DE" sz="1600" dirty="0" err="1" smtClean="0"/>
              <a:t>some</a:t>
            </a:r>
            <a:r>
              <a:rPr lang="de-DE" sz="1600" dirty="0" smtClean="0"/>
              <a:t> </a:t>
            </a:r>
            <a:r>
              <a:rPr lang="de-DE" sz="1600" dirty="0" err="1" smtClean="0"/>
              <a:t>cases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>* „Auto“-</a:t>
            </a:r>
            <a:r>
              <a:rPr lang="de-DE" sz="1600" dirty="0"/>
              <a:t> Parameter</a:t>
            </a:r>
            <a:r>
              <a:rPr lang="de-DE" sz="1600" dirty="0" smtClean="0"/>
              <a:t> </a:t>
            </a:r>
            <a:r>
              <a:rPr lang="de-DE" sz="1600" dirty="0" err="1" smtClean="0"/>
              <a:t>connects</a:t>
            </a:r>
            <a:r>
              <a:rPr lang="de-DE" sz="1600" dirty="0" smtClean="0"/>
              <a:t> in a </a:t>
            </a:r>
            <a:r>
              <a:rPr lang="de-DE" sz="1600" dirty="0" err="1" smtClean="0"/>
              <a:t>circle</a:t>
            </a:r>
            <a:r>
              <a:rPr lang="de-DE" sz="1600" dirty="0" smtClean="0"/>
              <a:t> </a:t>
            </a:r>
            <a:r>
              <a:rPr lang="de-DE" sz="1600" dirty="0" err="1" smtClean="0"/>
              <a:t>around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current</a:t>
            </a:r>
            <a:r>
              <a:rPr lang="de-DE" sz="1600" dirty="0" smtClean="0"/>
              <a:t> </a:t>
            </a:r>
            <a:r>
              <a:rPr lang="de-DE" sz="1600" dirty="0" err="1" smtClean="0"/>
              <a:t>Object</a:t>
            </a:r>
            <a:r>
              <a:rPr lang="de-DE" sz="1600" dirty="0" smtClean="0"/>
              <a:t> </a:t>
            </a:r>
            <a:r>
              <a:rPr lang="de-DE" sz="1600" dirty="0" err="1" smtClean="0"/>
              <a:t>sometimes</a:t>
            </a:r>
            <a:endParaRPr lang="de-DE" sz="1600" dirty="0" smtClean="0"/>
          </a:p>
          <a:p>
            <a:r>
              <a:rPr lang="de-DE" dirty="0" smtClean="0"/>
              <a:t>Long </a:t>
            </a:r>
            <a:r>
              <a:rPr lang="de-DE" dirty="0" err="1" smtClean="0"/>
              <a:t>strings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in </a:t>
            </a:r>
            <a:r>
              <a:rPr lang="de-DE" dirty="0" err="1" smtClean="0"/>
              <a:t>descriptive</a:t>
            </a:r>
            <a:r>
              <a:rPr lang="de-DE" dirty="0" smtClean="0"/>
              <a:t> </a:t>
            </a:r>
            <a:r>
              <a:rPr lang="de-DE" dirty="0" err="1" smtClean="0"/>
              <a:t>fields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XPATH </a:t>
            </a:r>
            <a:r>
              <a:rPr lang="de-DE" dirty="0" err="1" smtClean="0"/>
              <a:t>filters</a:t>
            </a:r>
            <a:endParaRPr lang="de-DE" dirty="0" smtClean="0"/>
          </a:p>
          <a:p>
            <a:r>
              <a:rPr lang="de-DE" dirty="0" smtClean="0"/>
              <a:t>Language </a:t>
            </a:r>
            <a:r>
              <a:rPr lang="de-DE" dirty="0" err="1" smtClean="0"/>
              <a:t>issues</a:t>
            </a:r>
            <a:r>
              <a:rPr lang="de-DE" dirty="0" smtClean="0"/>
              <a:t> (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tested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English Office Version)</a:t>
            </a:r>
          </a:p>
          <a:p>
            <a:r>
              <a:rPr lang="de-DE" dirty="0" err="1" smtClean="0"/>
              <a:t>Developed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Office 2010 </a:t>
            </a:r>
            <a:r>
              <a:rPr lang="de-DE" dirty="0" err="1" smtClean="0"/>
              <a:t>and</a:t>
            </a:r>
            <a:r>
              <a:rPr lang="de-DE" dirty="0" smtClean="0"/>
              <a:t> 2013 </a:t>
            </a:r>
          </a:p>
          <a:p>
            <a:r>
              <a:rPr lang="de-DE" dirty="0" err="1" smtClean="0"/>
              <a:t>Custum</a:t>
            </a:r>
            <a:r>
              <a:rPr lang="de-DE" dirty="0" smtClean="0"/>
              <a:t> </a:t>
            </a:r>
            <a:r>
              <a:rPr lang="de-DE" dirty="0" err="1" smtClean="0"/>
              <a:t>stencils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endParaRPr lang="de-DE" dirty="0" smtClean="0"/>
          </a:p>
          <a:p>
            <a:r>
              <a:rPr lang="de-DE" dirty="0" err="1" smtClean="0"/>
              <a:t>Positioning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Stencils</a:t>
            </a:r>
            <a:r>
              <a:rPr lang="de-DE" dirty="0" smtClean="0"/>
              <a:t> </a:t>
            </a:r>
            <a:r>
              <a:rPr lang="de-DE" dirty="0" err="1" smtClean="0"/>
              <a:t>depends</a:t>
            </a:r>
            <a:r>
              <a:rPr lang="de-DE" dirty="0" smtClean="0"/>
              <a:t> on </a:t>
            </a:r>
            <a:r>
              <a:rPr lang="de-DE" dirty="0" err="1" smtClean="0"/>
              <a:t>Alignment</a:t>
            </a:r>
            <a:r>
              <a:rPr lang="de-DE" dirty="0" smtClean="0"/>
              <a:t> Properties not </a:t>
            </a:r>
            <a:r>
              <a:rPr lang="de-DE" dirty="0" err="1" smtClean="0"/>
              <a:t>accessible</a:t>
            </a:r>
            <a:r>
              <a:rPr lang="de-DE" dirty="0" smtClean="0"/>
              <a:t> via Powershell</a:t>
            </a:r>
          </a:p>
          <a:p>
            <a:r>
              <a:rPr lang="de-DE" dirty="0" err="1" smtClean="0"/>
              <a:t>Dependency</a:t>
            </a:r>
            <a:r>
              <a:rPr lang="de-DE" dirty="0" smtClean="0"/>
              <a:t> on Culture de-DE in </a:t>
            </a:r>
            <a:r>
              <a:rPr lang="de-DE" dirty="0" err="1" smtClean="0"/>
              <a:t>string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DateTime</a:t>
            </a:r>
            <a:r>
              <a:rPr lang="de-DE" dirty="0" smtClean="0"/>
              <a:t> </a:t>
            </a:r>
            <a:r>
              <a:rPr lang="de-DE" dirty="0" err="1" smtClean="0"/>
              <a:t>operations</a:t>
            </a:r>
            <a:endParaRPr lang="de-DE" dirty="0" smtClean="0"/>
          </a:p>
          <a:p>
            <a:r>
              <a:rPr lang="de-DE" dirty="0" smtClean="0"/>
              <a:t>Usability </a:t>
            </a:r>
            <a:r>
              <a:rPr lang="de-DE" dirty="0" err="1" smtClean="0"/>
              <a:t>is</a:t>
            </a:r>
            <a:r>
              <a:rPr lang="de-DE" dirty="0" smtClean="0"/>
              <a:t> limited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goals</a:t>
            </a:r>
            <a:r>
              <a:rPr lang="de-DE" dirty="0" smtClean="0"/>
              <a:t>. </a:t>
            </a:r>
          </a:p>
          <a:p>
            <a:r>
              <a:rPr lang="de-DE" dirty="0" smtClean="0"/>
              <a:t>More Details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 but </a:t>
            </a:r>
            <a:r>
              <a:rPr lang="de-DE" dirty="0" err="1" smtClean="0"/>
              <a:t>may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difficult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display</a:t>
            </a:r>
            <a:r>
              <a:rPr lang="de-DE" dirty="0" smtClean="0"/>
              <a:t> in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choosen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r>
              <a:rPr lang="de-DE" dirty="0" smtClean="0"/>
              <a:t>.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101" y="1000125"/>
            <a:ext cx="2457450" cy="60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105" y="1041399"/>
            <a:ext cx="17430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5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Demo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65" y="2253574"/>
            <a:ext cx="7836191" cy="358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0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Triple in MS </a:t>
            </a:r>
            <a:r>
              <a:rPr lang="de-DE" dirty="0" err="1" smtClean="0"/>
              <a:t>Documentation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9" y="2426805"/>
            <a:ext cx="2563469" cy="21012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792" y="2426805"/>
            <a:ext cx="3905250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6749" y="5178287"/>
            <a:ext cx="66434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linkClick r:id="rId4"/>
              </a:rPr>
              <a:t>http://technet.microsoft.com/en-us/library/ee534902(v=ws.10).</a:t>
            </a:r>
            <a:r>
              <a:rPr lang="de-DE" dirty="0" smtClean="0">
                <a:hlinkClick r:id="rId4"/>
              </a:rPr>
              <a:t>aspx</a:t>
            </a:r>
            <a:endParaRPr lang="de-DE" dirty="0" smtClean="0"/>
          </a:p>
          <a:p>
            <a:r>
              <a:rPr lang="de-DE" dirty="0">
                <a:hlinkClick r:id="rId5"/>
              </a:rPr>
              <a:t>http://technet.microsoft.com/en-us/library/ff608273(v=ws.10).</a:t>
            </a:r>
            <a:r>
              <a:rPr lang="de-DE" dirty="0" smtClean="0">
                <a:hlinkClick r:id="rId5"/>
              </a:rPr>
              <a:t>aspx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942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Object</a:t>
            </a:r>
            <a:r>
              <a:rPr lang="de-DE" dirty="0" smtClean="0"/>
              <a:t> Visualizer View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496" y="1716522"/>
            <a:ext cx="4208304" cy="3738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3484" y="1698228"/>
            <a:ext cx="38302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/>
                <a:cs typeface="Arial"/>
              </a:rPr>
              <a:t>Still</a:t>
            </a:r>
            <a:r>
              <a:rPr lang="de-DE" dirty="0" smtClean="0"/>
              <a:t> </a:t>
            </a:r>
            <a:r>
              <a:rPr lang="de-DE" sz="2000" dirty="0" err="1" smtClean="0">
                <a:latin typeface="Arial"/>
                <a:cs typeface="Arial"/>
              </a:rPr>
              <a:t>missing</a:t>
            </a:r>
            <a:r>
              <a:rPr lang="de-DE" sz="2000" dirty="0" smtClean="0">
                <a:latin typeface="Arial"/>
                <a:cs typeface="Arial"/>
              </a:rPr>
              <a:t>:</a:t>
            </a:r>
          </a:p>
          <a:p>
            <a:endParaRPr lang="de-DE" sz="2000" dirty="0" smtClean="0">
              <a:latin typeface="Arial"/>
              <a:cs typeface="Arial"/>
            </a:endParaRPr>
          </a:p>
          <a:p>
            <a:pPr marL="342900" indent="-342900">
              <a:buFontTx/>
              <a:buChar char="-"/>
            </a:pPr>
            <a:r>
              <a:rPr lang="de-DE" sz="2000" dirty="0" smtClean="0">
                <a:latin typeface="Arial"/>
                <a:cs typeface="Arial"/>
              </a:rPr>
              <a:t>Set Membership </a:t>
            </a:r>
            <a:r>
              <a:rPr lang="de-DE" sz="2000" dirty="0" err="1" smtClean="0">
                <a:latin typeface="Arial"/>
                <a:cs typeface="Arial"/>
              </a:rPr>
              <a:t>Criteria</a:t>
            </a:r>
            <a:endParaRPr lang="de-DE" sz="2000" dirty="0" smtClean="0">
              <a:latin typeface="Arial"/>
              <a:cs typeface="Arial"/>
            </a:endParaRPr>
          </a:p>
          <a:p>
            <a:pPr marL="342900" indent="-342900">
              <a:buFontTx/>
              <a:buChar char="-"/>
            </a:pPr>
            <a:r>
              <a:rPr lang="de-DE" sz="2000" dirty="0" smtClean="0">
                <a:latin typeface="Arial"/>
                <a:cs typeface="Arial"/>
              </a:rPr>
              <a:t>Set Transition </a:t>
            </a:r>
            <a:r>
              <a:rPr lang="de-DE" sz="2000" dirty="0" err="1" smtClean="0">
                <a:latin typeface="Arial"/>
                <a:cs typeface="Arial"/>
              </a:rPr>
              <a:t>Criteria</a:t>
            </a:r>
            <a:endParaRPr lang="de-DE" sz="2000" dirty="0" smtClean="0">
              <a:latin typeface="Arial"/>
              <a:cs typeface="Arial"/>
            </a:endParaRPr>
          </a:p>
          <a:p>
            <a:pPr marL="342900" indent="-342900">
              <a:buFontTx/>
              <a:buChar char="-"/>
            </a:pPr>
            <a:r>
              <a:rPr lang="de-DE" sz="2000" dirty="0" smtClean="0">
                <a:latin typeface="Arial"/>
                <a:cs typeface="Arial"/>
              </a:rPr>
              <a:t>Data </a:t>
            </a:r>
            <a:r>
              <a:rPr lang="de-DE" sz="2000" dirty="0" err="1" smtClean="0">
                <a:latin typeface="Arial"/>
                <a:cs typeface="Arial"/>
              </a:rPr>
              <a:t>can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only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be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copied</a:t>
            </a:r>
            <a:r>
              <a:rPr lang="de-DE" sz="2000" dirty="0" smtClean="0">
                <a:latin typeface="Arial"/>
                <a:cs typeface="Arial"/>
              </a:rPr>
              <a:t> not </a:t>
            </a:r>
            <a:r>
              <a:rPr lang="de-DE" sz="2000" dirty="0" err="1" smtClean="0">
                <a:latin typeface="Arial"/>
                <a:cs typeface="Arial"/>
              </a:rPr>
              <a:t>saved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and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only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one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by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one</a:t>
            </a:r>
            <a:endParaRPr lang="de-DE" sz="20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8496" y="5754225"/>
            <a:ext cx="2780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linkClick r:id="rId3"/>
              </a:rPr>
              <a:t>http://fimov.codeplex.com</a:t>
            </a:r>
            <a:r>
              <a:rPr lang="de-DE" dirty="0" smtClean="0">
                <a:hlinkClick r:id="rId3"/>
              </a:rPr>
              <a:t>/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317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2" y="1668764"/>
            <a:ext cx="6416330" cy="45917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652" y="1668764"/>
            <a:ext cx="6416330" cy="45917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652" y="1668764"/>
            <a:ext cx="6416330" cy="46065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Triple in </a:t>
            </a:r>
            <a:r>
              <a:rPr lang="de-DE" dirty="0" err="1" smtClean="0"/>
              <a:t>Production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652" y="1687044"/>
            <a:ext cx="6416330" cy="45883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65" y="1687043"/>
            <a:ext cx="7836191" cy="358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8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Our</a:t>
            </a:r>
            <a:r>
              <a:rPr lang="de-DE" dirty="0" smtClean="0"/>
              <a:t> Need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MRP </a:t>
            </a:r>
            <a:r>
              <a:rPr lang="de-DE" dirty="0" err="1" smtClean="0"/>
              <a:t>usage</a:t>
            </a:r>
            <a:r>
              <a:rPr lang="de-DE" dirty="0" smtClean="0"/>
              <a:t> not </a:t>
            </a:r>
            <a:r>
              <a:rPr lang="de-DE" dirty="0" err="1" smtClean="0"/>
              <a:t>considered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err="1" smtClean="0"/>
              <a:t>permission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action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both</a:t>
            </a:r>
            <a:r>
              <a:rPr lang="de-DE" dirty="0" smtClean="0"/>
              <a:t>)</a:t>
            </a:r>
          </a:p>
          <a:p>
            <a:r>
              <a:rPr lang="de-DE" dirty="0" smtClean="0"/>
              <a:t>Multiple Sets </a:t>
            </a:r>
            <a:r>
              <a:rPr lang="de-DE" dirty="0" err="1" smtClean="0"/>
              <a:t>may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involved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/>
              <a:t>R</a:t>
            </a:r>
            <a:r>
              <a:rPr lang="de-DE" dirty="0" err="1" smtClean="0"/>
              <a:t>equestor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Target</a:t>
            </a:r>
          </a:p>
          <a:p>
            <a:r>
              <a:rPr lang="de-DE" dirty="0" smtClean="0"/>
              <a:t>Set Membership in Sets </a:t>
            </a:r>
            <a:r>
              <a:rPr lang="de-DE" dirty="0" err="1" smtClean="0"/>
              <a:t>is</a:t>
            </a:r>
            <a:r>
              <a:rPr lang="de-DE" dirty="0" smtClean="0"/>
              <a:t> not </a:t>
            </a:r>
            <a:r>
              <a:rPr lang="de-DE" dirty="0" err="1" smtClean="0"/>
              <a:t>considered</a:t>
            </a:r>
            <a:endParaRPr lang="de-DE" dirty="0" smtClean="0"/>
          </a:p>
          <a:p>
            <a:r>
              <a:rPr lang="de-DE" dirty="0" smtClean="0"/>
              <a:t>Multiple Workflows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endParaRPr lang="de-DE" dirty="0" smtClean="0"/>
          </a:p>
          <a:p>
            <a:r>
              <a:rPr lang="de-DE" dirty="0" smtClean="0"/>
              <a:t>Workflows do not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trigger</a:t>
            </a:r>
            <a:r>
              <a:rPr lang="de-DE" dirty="0" smtClean="0"/>
              <a:t> </a:t>
            </a:r>
            <a:r>
              <a:rPr lang="de-DE" dirty="0" err="1" smtClean="0"/>
              <a:t>Sync</a:t>
            </a:r>
            <a:r>
              <a:rPr lang="de-DE" dirty="0" smtClean="0"/>
              <a:t> Rules</a:t>
            </a:r>
          </a:p>
          <a:p>
            <a:r>
              <a:rPr lang="de-DE" dirty="0" err="1">
                <a:sym typeface="Wingdings" panose="05000000000000000000" pitchFamily="2" charset="2"/>
              </a:rPr>
              <a:t>Better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explaination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dependencies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MPR, SETs, Workflows </a:t>
            </a:r>
            <a:r>
              <a:rPr lang="de-DE" dirty="0" err="1">
                <a:sym typeface="Wingdings" panose="05000000000000000000" pitchFamily="2" charset="2"/>
              </a:rPr>
              <a:t>within</a:t>
            </a:r>
            <a:r>
              <a:rPr lang="de-DE" dirty="0">
                <a:sym typeface="Wingdings" panose="05000000000000000000" pitchFamily="2" charset="2"/>
              </a:rPr>
              <a:t> Triple</a:t>
            </a:r>
          </a:p>
          <a:p>
            <a:r>
              <a:rPr lang="de-DE" dirty="0">
                <a:sym typeface="Wingdings" panose="05000000000000000000" pitchFamily="2" charset="2"/>
              </a:rPr>
              <a:t>More Details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these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objects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Source XML </a:t>
            </a:r>
            <a:r>
              <a:rPr lang="de-DE" dirty="0" err="1">
                <a:sym typeface="Wingdings" panose="05000000000000000000" pitchFamily="2" charset="2"/>
              </a:rPr>
              <a:t>as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kind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backup</a:t>
            </a:r>
            <a:r>
              <a:rPr lang="de-DE" dirty="0">
                <a:sym typeface="Wingdings" panose="05000000000000000000" pitchFamily="2" charset="2"/>
              </a:rPr>
              <a:t> </a:t>
            </a:r>
            <a:endParaRPr lang="de-DE" dirty="0" smtClean="0"/>
          </a:p>
          <a:p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331" y="897466"/>
            <a:ext cx="2563469" cy="210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6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Step</a:t>
            </a:r>
            <a:r>
              <a:rPr lang="de-DE" dirty="0" smtClean="0"/>
              <a:t> </a:t>
            </a:r>
            <a:r>
              <a:rPr lang="de-DE" dirty="0" err="1" smtClean="0"/>
              <a:t>Documentation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Step</a:t>
            </a:r>
            <a:r>
              <a:rPr lang="de-DE" dirty="0" smtClean="0"/>
              <a:t> 1</a:t>
            </a:r>
          </a:p>
          <a:p>
            <a:pPr lvl="1"/>
            <a:r>
              <a:rPr lang="de-DE" dirty="0" smtClean="0"/>
              <a:t>Export </a:t>
            </a:r>
            <a:r>
              <a:rPr lang="de-DE" dirty="0" err="1" smtClean="0"/>
              <a:t>Configuration</a:t>
            </a:r>
            <a:endParaRPr lang="de-DE" dirty="0" smtClean="0"/>
          </a:p>
          <a:p>
            <a:pPr lvl="1"/>
            <a:r>
              <a:rPr lang="de-DE" dirty="0" err="1" smtClean="0"/>
              <a:t>Define</a:t>
            </a:r>
            <a:r>
              <a:rPr lang="de-DE" dirty="0" smtClean="0"/>
              <a:t> Filter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desired</a:t>
            </a:r>
            <a:endParaRPr lang="de-DE" dirty="0" smtClean="0"/>
          </a:p>
          <a:p>
            <a:pPr lvl="1"/>
            <a:r>
              <a:rPr lang="de-DE" dirty="0" smtClean="0"/>
              <a:t>Exports all MPRs </a:t>
            </a:r>
            <a:r>
              <a:rPr lang="de-DE" dirty="0" err="1" smtClean="0"/>
              <a:t>included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Filter</a:t>
            </a:r>
          </a:p>
          <a:p>
            <a:pPr lvl="1"/>
            <a:r>
              <a:rPr lang="de-DE" dirty="0" err="1" smtClean="0"/>
              <a:t>Keeps</a:t>
            </a:r>
            <a:r>
              <a:rPr lang="de-DE" dirty="0" smtClean="0"/>
              <a:t> </a:t>
            </a:r>
            <a:r>
              <a:rPr lang="de-DE" dirty="0" err="1" smtClean="0"/>
              <a:t>track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Sets </a:t>
            </a:r>
            <a:r>
              <a:rPr lang="de-DE" dirty="0" err="1" smtClean="0"/>
              <a:t>and</a:t>
            </a:r>
            <a:r>
              <a:rPr lang="de-DE" dirty="0" smtClean="0"/>
              <a:t> Workflows </a:t>
            </a:r>
            <a:r>
              <a:rPr lang="de-DE" dirty="0" err="1" smtClean="0"/>
              <a:t>used</a:t>
            </a:r>
            <a:r>
              <a:rPr lang="de-DE" dirty="0" smtClean="0"/>
              <a:t> in </a:t>
            </a:r>
            <a:r>
              <a:rPr lang="de-DE" dirty="0" err="1" smtClean="0"/>
              <a:t>these</a:t>
            </a:r>
            <a:r>
              <a:rPr lang="de-DE" dirty="0" smtClean="0"/>
              <a:t> MPRs</a:t>
            </a:r>
          </a:p>
          <a:p>
            <a:pPr lvl="1"/>
            <a:r>
              <a:rPr lang="de-DE" dirty="0" smtClean="0"/>
              <a:t>Exports Details </a:t>
            </a:r>
            <a:r>
              <a:rPr lang="de-DE" dirty="0" err="1" smtClean="0"/>
              <a:t>of</a:t>
            </a:r>
            <a:r>
              <a:rPr lang="de-DE" dirty="0" smtClean="0"/>
              <a:t> all Sets </a:t>
            </a:r>
            <a:r>
              <a:rPr lang="de-DE" dirty="0" err="1" smtClean="0"/>
              <a:t>and</a:t>
            </a:r>
            <a:r>
              <a:rPr lang="de-DE" dirty="0" smtClean="0"/>
              <a:t> Workflows </a:t>
            </a:r>
            <a:r>
              <a:rPr lang="de-DE" dirty="0" err="1" smtClean="0"/>
              <a:t>used</a:t>
            </a:r>
            <a:r>
              <a:rPr lang="de-DE" dirty="0" smtClean="0"/>
              <a:t> in MPRs </a:t>
            </a:r>
            <a:r>
              <a:rPr lang="de-DE" dirty="0" err="1" smtClean="0"/>
              <a:t>above</a:t>
            </a:r>
            <a:endParaRPr lang="de-DE" dirty="0" smtClean="0"/>
          </a:p>
          <a:p>
            <a:r>
              <a:rPr lang="de-DE" dirty="0" err="1" smtClean="0"/>
              <a:t>Step</a:t>
            </a:r>
            <a:r>
              <a:rPr lang="de-DE" dirty="0" smtClean="0"/>
              <a:t> 2</a:t>
            </a:r>
          </a:p>
          <a:p>
            <a:pPr lvl="1"/>
            <a:r>
              <a:rPr lang="de-DE" dirty="0" err="1" smtClean="0"/>
              <a:t>Visualization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MPRs </a:t>
            </a:r>
            <a:r>
              <a:rPr lang="de-DE" dirty="0" err="1" smtClean="0"/>
              <a:t>using</a:t>
            </a:r>
            <a:r>
              <a:rPr lang="de-DE" dirty="0"/>
              <a:t> </a:t>
            </a:r>
            <a:r>
              <a:rPr lang="de-DE" dirty="0" smtClean="0"/>
              <a:t>VISIO</a:t>
            </a:r>
            <a:r>
              <a:rPr lang="de-DE" dirty="0"/>
              <a:t/>
            </a:r>
            <a:br>
              <a:rPr lang="de-DE" dirty="0"/>
            </a:br>
            <a:r>
              <a:rPr lang="de-DE" dirty="0">
                <a:hlinkClick r:id="rId2"/>
              </a:rPr>
              <a:t>http://visioautomation.codeplex.com</a:t>
            </a:r>
            <a:r>
              <a:rPr lang="de-DE" dirty="0" smtClean="0">
                <a:hlinkClick r:id="rId2"/>
              </a:rPr>
              <a:t>/</a:t>
            </a:r>
            <a:endParaRPr lang="de-DE" dirty="0" smtClean="0"/>
          </a:p>
          <a:p>
            <a:pPr lvl="1"/>
            <a:r>
              <a:rPr lang="de-DE" dirty="0" err="1" smtClean="0"/>
              <a:t>Exporting</a:t>
            </a:r>
            <a:r>
              <a:rPr lang="de-DE" dirty="0" smtClean="0"/>
              <a:t> all </a:t>
            </a:r>
            <a:r>
              <a:rPr lang="de-DE" dirty="0" err="1" smtClean="0"/>
              <a:t>drawings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.</a:t>
            </a:r>
            <a:r>
              <a:rPr lang="de-DE" dirty="0" err="1" smtClean="0"/>
              <a:t>png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899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Step</a:t>
            </a:r>
            <a:r>
              <a:rPr lang="de-DE" dirty="0" smtClean="0"/>
              <a:t> 1: Export </a:t>
            </a:r>
            <a:r>
              <a:rPr lang="de-DE" dirty="0" err="1" smtClean="0"/>
              <a:t>Configuration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3669"/>
          </a:xfrm>
        </p:spPr>
        <p:txBody>
          <a:bodyPr>
            <a:normAutofit/>
          </a:bodyPr>
          <a:lstStyle/>
          <a:p>
            <a:r>
              <a:rPr lang="de-DE" dirty="0" smtClean="0"/>
              <a:t>FimConfigToXml.ps1</a:t>
            </a:r>
          </a:p>
          <a:p>
            <a:r>
              <a:rPr lang="de-DE" dirty="0" err="1" smtClean="0"/>
              <a:t>Define</a:t>
            </a:r>
            <a:r>
              <a:rPr lang="de-DE" dirty="0" smtClean="0"/>
              <a:t> Search Filter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551736"/>
            <a:ext cx="824947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Set-Variable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-Name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objectPrefix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-Value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“_BHOLD_"</a:t>
            </a: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allMpr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= export-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fimconfig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`</a:t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uri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"http://localhost:5725/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resourcemanagementservice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" `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customconfig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("/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ManagementPolicyRule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[(starts-with(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DisplayName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,'$($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objectPrefix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)')) and (Disabled = 'False')]") `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onlyBaseResources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138" y="3811040"/>
            <a:ext cx="8229600" cy="61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Format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XML Export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30" y="4288484"/>
            <a:ext cx="7325140" cy="235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7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Step</a:t>
            </a:r>
            <a:r>
              <a:rPr lang="de-DE" dirty="0" smtClean="0"/>
              <a:t> 1 </a:t>
            </a:r>
            <a:r>
              <a:rPr lang="de-DE" dirty="0" err="1" smtClean="0"/>
              <a:t>continued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716696" cy="553720"/>
          </a:xfrm>
        </p:spPr>
        <p:txBody>
          <a:bodyPr/>
          <a:lstStyle/>
          <a:p>
            <a:r>
              <a:rPr lang="de-DE" dirty="0" smtClean="0"/>
              <a:t>Details </a:t>
            </a:r>
            <a:r>
              <a:rPr lang="de-DE" dirty="0" err="1" smtClean="0"/>
              <a:t>of</a:t>
            </a:r>
            <a:r>
              <a:rPr lang="de-DE" dirty="0" smtClean="0"/>
              <a:t> a MPR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0" y="2153921"/>
            <a:ext cx="8470900" cy="328449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18250"/>
            <a:ext cx="2451652" cy="553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Details </a:t>
            </a:r>
            <a:r>
              <a:rPr lang="de-DE" dirty="0" err="1" smtClean="0"/>
              <a:t>of</a:t>
            </a:r>
            <a:r>
              <a:rPr lang="de-DE" dirty="0" smtClean="0"/>
              <a:t> a Set</a:t>
            </a:r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1" y="2153921"/>
            <a:ext cx="8470900" cy="131033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9226"/>
            <a:ext cx="3067051" cy="553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Details </a:t>
            </a:r>
            <a:r>
              <a:rPr lang="de-DE" dirty="0" err="1" smtClean="0"/>
              <a:t>of</a:t>
            </a:r>
            <a:r>
              <a:rPr lang="de-DE" dirty="0" smtClean="0"/>
              <a:t> a Workflow</a:t>
            </a:r>
            <a:endParaRPr lang="de-D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51" y="2153921"/>
            <a:ext cx="8470899" cy="295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1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 build="p"/>
      <p:bldP spid="5" grpId="1" build="allAtOnce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Step</a:t>
            </a:r>
            <a:r>
              <a:rPr lang="de-DE" dirty="0" smtClean="0"/>
              <a:t> 2 </a:t>
            </a:r>
            <a:r>
              <a:rPr lang="de-DE" dirty="0" err="1"/>
              <a:t>Visualization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MPRs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XMLtoVisio.ps1</a:t>
            </a:r>
          </a:p>
          <a:p>
            <a:r>
              <a:rPr lang="de-DE" dirty="0" err="1" smtClean="0"/>
              <a:t>Prerequisites</a:t>
            </a:r>
            <a:endParaRPr lang="de-DE" dirty="0" smtClean="0"/>
          </a:p>
          <a:p>
            <a:pPr lvl="1"/>
            <a:r>
              <a:rPr lang="de-DE" dirty="0" smtClean="0"/>
              <a:t>Visio must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installed</a:t>
            </a:r>
            <a:endParaRPr lang="de-DE" dirty="0" smtClean="0"/>
          </a:p>
          <a:p>
            <a:pPr lvl="1"/>
            <a:r>
              <a:rPr lang="de-DE" dirty="0" smtClean="0"/>
              <a:t>Visio COM </a:t>
            </a:r>
            <a:r>
              <a:rPr lang="de-DE" dirty="0" err="1" smtClean="0"/>
              <a:t>object</a:t>
            </a:r>
            <a:r>
              <a:rPr lang="de-DE" dirty="0" smtClean="0"/>
              <a:t> </a:t>
            </a:r>
            <a:r>
              <a:rPr lang="de-DE" dirty="0" err="1" smtClean="0"/>
              <a:t>access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Powershell </a:t>
            </a:r>
            <a:r>
              <a:rPr lang="de-DE" dirty="0" err="1" smtClean="0"/>
              <a:t>using</a:t>
            </a:r>
            <a:r>
              <a:rPr lang="de-DE" dirty="0" smtClean="0"/>
              <a:t> „</a:t>
            </a:r>
            <a:r>
              <a:rPr lang="de-DE" dirty="0" err="1" smtClean="0"/>
              <a:t>VisioAutomation</a:t>
            </a:r>
            <a:r>
              <a:rPr lang="de-DE" dirty="0" smtClean="0"/>
              <a:t>“</a:t>
            </a:r>
            <a:r>
              <a:rPr lang="de-DE" dirty="0"/>
              <a:t/>
            </a:r>
            <a:br>
              <a:rPr lang="de-DE" dirty="0"/>
            </a:br>
            <a:r>
              <a:rPr lang="de-DE" sz="1400" dirty="0">
                <a:hlinkClick r:id="rId2"/>
              </a:rPr>
              <a:t>http://visioautomation.codeplex.com</a:t>
            </a:r>
            <a:r>
              <a:rPr lang="de-DE" sz="1400" dirty="0" smtClean="0">
                <a:hlinkClick r:id="rId2"/>
              </a:rPr>
              <a:t>/</a:t>
            </a:r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>
                <a:hlinkClick r:id="rId3"/>
              </a:rPr>
              <a:t>http://</a:t>
            </a:r>
            <a:r>
              <a:rPr lang="de-DE" sz="1400" dirty="0" smtClean="0">
                <a:hlinkClick r:id="rId3"/>
              </a:rPr>
              <a:t>viziblr.com/news/2013/3/8/automating-visio-with-powershell-visiops-11-released.html</a:t>
            </a:r>
            <a:endParaRPr lang="de-DE" sz="1400" dirty="0" smtClean="0"/>
          </a:p>
          <a:p>
            <a:pPr lvl="1"/>
            <a:r>
              <a:rPr lang="de-DE" dirty="0" smtClean="0"/>
              <a:t>Custom </a:t>
            </a:r>
            <a:r>
              <a:rPr lang="de-DE" dirty="0" err="1" smtClean="0"/>
              <a:t>Stencils</a:t>
            </a:r>
            <a:r>
              <a:rPr lang="de-DE" dirty="0" smtClean="0"/>
              <a:t> </a:t>
            </a:r>
            <a:r>
              <a:rPr lang="de-DE" sz="1400" dirty="0" smtClean="0"/>
              <a:t>(</a:t>
            </a:r>
            <a:r>
              <a:rPr lang="de-DE" sz="1400" dirty="0" err="1" smtClean="0"/>
              <a:t>copied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„%</a:t>
            </a:r>
            <a:r>
              <a:rPr lang="de-DE" sz="1400" dirty="0" err="1" smtClean="0"/>
              <a:t>userprofile</a:t>
            </a:r>
            <a:r>
              <a:rPr lang="de-DE" sz="1400" dirty="0" smtClean="0"/>
              <a:t>%\</a:t>
            </a:r>
            <a:r>
              <a:rPr lang="de-DE" sz="1400" dirty="0" err="1" smtClean="0"/>
              <a:t>documents</a:t>
            </a:r>
            <a:r>
              <a:rPr lang="de-DE" sz="1400" dirty="0" smtClean="0"/>
              <a:t>\</a:t>
            </a:r>
            <a:r>
              <a:rPr lang="de-DE" sz="1400" dirty="0" err="1" smtClean="0"/>
              <a:t>my</a:t>
            </a:r>
            <a:r>
              <a:rPr lang="de-DE" sz="1400" dirty="0" smtClean="0"/>
              <a:t> </a:t>
            </a:r>
            <a:r>
              <a:rPr lang="de-DE" sz="1400" dirty="0" err="1" smtClean="0"/>
              <a:t>shapes</a:t>
            </a:r>
            <a:r>
              <a:rPr lang="de-DE" sz="1400" dirty="0" smtClean="0"/>
              <a:t>\FIMVisio.vss“)</a:t>
            </a:r>
          </a:p>
          <a:p>
            <a:pPr lvl="1"/>
            <a:r>
              <a:rPr lang="de-DE" dirty="0" err="1" smtClean="0"/>
              <a:t>Tested</a:t>
            </a:r>
            <a:r>
              <a:rPr lang="de-DE" dirty="0" smtClean="0"/>
              <a:t> on Win7/8/8.1 </a:t>
            </a:r>
            <a:r>
              <a:rPr lang="de-DE" dirty="0" err="1" smtClean="0"/>
              <a:t>and</a:t>
            </a:r>
            <a:r>
              <a:rPr lang="de-DE" dirty="0" smtClean="0"/>
              <a:t> Visio 2013 English</a:t>
            </a:r>
          </a:p>
          <a:p>
            <a:pPr lvl="1"/>
            <a:r>
              <a:rPr lang="de-DE" dirty="0" err="1" smtClean="0"/>
              <a:t>Provide</a:t>
            </a:r>
            <a:r>
              <a:rPr lang="de-DE" dirty="0" smtClean="0"/>
              <a:t> Path Values at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/>
              <a:t>B</a:t>
            </a:r>
            <a:r>
              <a:rPr lang="de-DE" dirty="0" err="1" smtClean="0"/>
              <a:t>eginning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/>
              <a:t>S</a:t>
            </a:r>
            <a:r>
              <a:rPr lang="de-DE" dirty="0" smtClean="0"/>
              <a:t>cript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329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</Words>
  <Application>Microsoft Office PowerPoint</Application>
  <PresentationFormat>On-screen Show (4:3)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Office-Design</vt:lpstr>
      <vt:lpstr>FIM 2010  Visualizing the  Synchronization Configuration Triple</vt:lpstr>
      <vt:lpstr>The Triple in MS Documentation</vt:lpstr>
      <vt:lpstr>Object Visualizer View</vt:lpstr>
      <vt:lpstr>The Triple in Production</vt:lpstr>
      <vt:lpstr>Our Need</vt:lpstr>
      <vt:lpstr>Two Step Documentation</vt:lpstr>
      <vt:lpstr>Step 1: Export Configuration</vt:lpstr>
      <vt:lpstr>Step 1 continued</vt:lpstr>
      <vt:lpstr>Step 2 Visualization of the MPRs</vt:lpstr>
      <vt:lpstr>Step 2 continued</vt:lpstr>
      <vt:lpstr>Know Issues</vt:lpstr>
      <vt:lpstr>Demo</vt:lpstr>
    </vt:vector>
  </TitlesOfParts>
  <Company>infoWAN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FIM PoC itsc</dc:title>
  <dc:creator>Henry Schleichardt</dc:creator>
  <cp:lastModifiedBy>Henry Schleichardt</cp:lastModifiedBy>
  <cp:revision>92</cp:revision>
  <dcterms:created xsi:type="dcterms:W3CDTF">2010-08-05T12:41:18Z</dcterms:created>
  <dcterms:modified xsi:type="dcterms:W3CDTF">2014-02-19T10:02:44Z</dcterms:modified>
</cp:coreProperties>
</file>