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7" r:id="rId5"/>
    <p:sldId id="260" r:id="rId6"/>
    <p:sldId id="258" r:id="rId7"/>
    <p:sldId id="259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28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6311CC2-8CE0-4067-A6EB-F30F76A23D32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A276C7E1-7D62-488E-A0A9-FFD13ECB3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9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6311CC2-8CE0-4067-A6EB-F30F76A23D32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A276C7E1-7D62-488E-A0A9-FFD13ECB3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16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6311CC2-8CE0-4067-A6EB-F30F76A23D32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A276C7E1-7D62-488E-A0A9-FFD13ECB371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1419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6311CC2-8CE0-4067-A6EB-F30F76A23D32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A276C7E1-7D62-488E-A0A9-FFD13ECB3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22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6311CC2-8CE0-4067-A6EB-F30F76A23D32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A276C7E1-7D62-488E-A0A9-FFD13ECB3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79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6311CC2-8CE0-4067-A6EB-F30F76A23D32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A276C7E1-7D62-488E-A0A9-FFD13ECB3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2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6311CC2-8CE0-4067-A6EB-F30F76A23D32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A276C7E1-7D62-488E-A0A9-FFD13ECB3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1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6311CC2-8CE0-4067-A6EB-F30F76A23D32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A276C7E1-7D62-488E-A0A9-FFD13ECB3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8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01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6311CC2-8CE0-4067-A6EB-F30F76A23D32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A276C7E1-7D62-488E-A0A9-FFD13ECB3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1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6311CC2-8CE0-4067-A6EB-F30F76A23D32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A276C7E1-7D62-488E-A0A9-FFD13ECB3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0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6311CC2-8CE0-4067-A6EB-F30F76A23D32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A276C7E1-7D62-488E-A0A9-FFD13ECB3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3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6311CC2-8CE0-4067-A6EB-F30F76A23D32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A276C7E1-7D62-488E-A0A9-FFD13ECB3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6311CC2-8CE0-4067-A6EB-F30F76A23D32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A276C7E1-7D62-488E-A0A9-FFD13ECB3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2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6311CC2-8CE0-4067-A6EB-F30F76A23D32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A276C7E1-7D62-488E-A0A9-FFD13ECB3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1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/>
          <a:lstStyle/>
          <a:p>
            <a:fld id="{36311CC2-8CE0-4067-A6EB-F30F76A23D32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A276C7E1-7D62-488E-A0A9-FFD13ECB3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2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301980"/>
            <a:ext cx="11194197" cy="8394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111" y="1443388"/>
            <a:ext cx="11194197" cy="4729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510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015" y="0"/>
            <a:ext cx="12403015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8101" y="4623315"/>
            <a:ext cx="9868482" cy="584775"/>
          </a:xfrm>
          <a:prstGeom prst="rect">
            <a:avLst/>
          </a:prstGeom>
          <a:solidFill>
            <a:srgbClr val="00ADEE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Azure AD PowerShell – Positioning, Goals and Plans</a:t>
            </a:r>
          </a:p>
        </p:txBody>
      </p:sp>
    </p:spTree>
    <p:extLst>
      <p:ext uri="{BB962C8B-B14F-4D97-AF65-F5344CB8AC3E}">
        <p14:creationId xmlns:p14="http://schemas.microsoft.com/office/powerpoint/2010/main" val="167155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Positioning Azure AD PowerShell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#1 user interface for IT Pros</a:t>
            </a:r>
          </a:p>
          <a:p>
            <a:r>
              <a:rPr lang="en-US" dirty="0"/>
              <a:t>Common use cases:</a:t>
            </a:r>
          </a:p>
          <a:p>
            <a:pPr lvl="1"/>
            <a:r>
              <a:rPr lang="en-US" dirty="0"/>
              <a:t>Bulk export for downstream processing – reports, status, archiving</a:t>
            </a:r>
          </a:p>
          <a:p>
            <a:pPr lvl="1"/>
            <a:r>
              <a:rPr lang="en-US" dirty="0"/>
              <a:t>Bulk import – license assignment, application assignment</a:t>
            </a:r>
          </a:p>
          <a:p>
            <a:pPr lvl="1"/>
            <a:r>
              <a:rPr lang="en-US" dirty="0"/>
              <a:t>Confirming sync processes</a:t>
            </a:r>
          </a:p>
          <a:p>
            <a:pPr lvl="1"/>
            <a:r>
              <a:rPr lang="en-US" dirty="0"/>
              <a:t>Retrieve detailed information from Azure AD</a:t>
            </a:r>
          </a:p>
          <a:p>
            <a:pPr lvl="1"/>
            <a:r>
              <a:rPr lang="en-US" dirty="0"/>
              <a:t>Configure features</a:t>
            </a:r>
          </a:p>
          <a:p>
            <a:pPr lvl="1"/>
            <a:r>
              <a:rPr lang="en-US" dirty="0"/>
              <a:t>Enforce policies</a:t>
            </a:r>
          </a:p>
          <a:p>
            <a:pPr lvl="1"/>
            <a:r>
              <a:rPr lang="en-US" dirty="0"/>
              <a:t>Cleanup scripts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Azure AD PowerShell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Quickest way for engineering to release new functionality in Azure Active Directory</a:t>
            </a:r>
          </a:p>
          <a:p>
            <a:r>
              <a:rPr lang="en-US" dirty="0"/>
              <a:t>Microsoft strategy: all customer facing interfaces are based on Graph API</a:t>
            </a:r>
          </a:p>
          <a:p>
            <a:r>
              <a:rPr lang="en-US" dirty="0"/>
              <a:t>Microsoft Graph or Azure AD Graph</a:t>
            </a:r>
          </a:p>
          <a:p>
            <a:r>
              <a:rPr lang="en-US" dirty="0"/>
              <a:t>Migrating all Azure AD PowerShell to Graph API : Azure AD PowerShell V2</a:t>
            </a:r>
          </a:p>
          <a:p>
            <a:r>
              <a:rPr lang="en-US" dirty="0"/>
              <a:t>Azure AD PowerShell V1 (aka “MSOL” or “</a:t>
            </a:r>
            <a:r>
              <a:rPr lang="en-US" dirty="0" err="1"/>
              <a:t>MSOnline</a:t>
            </a:r>
            <a:r>
              <a:rPr lang="en-US" dirty="0"/>
              <a:t>”) is still there</a:t>
            </a:r>
          </a:p>
          <a:p>
            <a:r>
              <a:rPr lang="en-US" dirty="0"/>
              <a:t>All new functionality is published in V2 </a:t>
            </a:r>
          </a:p>
        </p:txBody>
      </p:sp>
    </p:spTree>
    <p:extLst>
      <p:ext uri="{BB962C8B-B14F-4D97-AF65-F5344CB8AC3E}">
        <p14:creationId xmlns:p14="http://schemas.microsoft.com/office/powerpoint/2010/main" val="960508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Azure AD PowerShell V2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Expose all Azure Active Directory functionality through PowerShell</a:t>
            </a:r>
          </a:p>
          <a:p>
            <a:r>
              <a:rPr lang="en-US" dirty="0"/>
              <a:t>Fast track from Graph to published PowerShell</a:t>
            </a:r>
          </a:p>
          <a:p>
            <a:r>
              <a:rPr lang="en-US" dirty="0"/>
              <a:t>Generate PowerShell using Swagger wherever possible</a:t>
            </a:r>
          </a:p>
          <a:p>
            <a:r>
              <a:rPr lang="en-US" dirty="0"/>
              <a:t>Automate reference documentation generation to new docs.microsoft.com site</a:t>
            </a:r>
          </a:p>
          <a:p>
            <a:r>
              <a:rPr lang="en-US" dirty="0"/>
              <a:t>Include comprehensive documentation and examples</a:t>
            </a:r>
          </a:p>
          <a:p>
            <a:r>
              <a:rPr lang="en-US" dirty="0"/>
              <a:t>Cmdlets are initially released in Public Preview</a:t>
            </a:r>
          </a:p>
          <a:p>
            <a:r>
              <a:rPr lang="en-US" dirty="0"/>
              <a:t>Cmdlets will be promoted to General Availability if the underlying graph API is in General Availability (not Beta)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8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PowerShell V2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 release of Azure AD PowerShell GA </a:t>
            </a:r>
            <a:r>
              <a:rPr lang="en-US"/>
              <a:t>– this week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Follow up with new functionality: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B2B Invite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Configure App Proxy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Reporting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PIM</a:t>
            </a:r>
          </a:p>
          <a:p>
            <a:r>
              <a:rPr lang="en-US" dirty="0">
                <a:sym typeface="Wingdings" panose="05000000000000000000" pitchFamily="2" charset="2"/>
              </a:rPr>
              <a:t>Migrating V1 functionality to V2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Focus on Federation cmdlets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Move Azure AD Connect to V2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Complete V1 functionality available in V2: summer of 2017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0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Questions from us: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We’re setting up an Azure AD PowerShell advisory board</a:t>
            </a:r>
          </a:p>
          <a:p>
            <a:pPr lvl="1"/>
            <a:r>
              <a:rPr lang="en-US" dirty="0"/>
              <a:t>Please let us know if you want to be included</a:t>
            </a:r>
          </a:p>
          <a:p>
            <a:r>
              <a:rPr lang="en-US" dirty="0"/>
              <a:t>We’re conducting structured interviews about Azure AD PowerShell usage and customer satisfaction</a:t>
            </a:r>
          </a:p>
          <a:p>
            <a:pPr lvl="1"/>
            <a:r>
              <a:rPr lang="en-US" dirty="0"/>
              <a:t>Please let us know if you want to spare 30 minutes for an interview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Questions from you?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AADPS@microsoft.com</a:t>
            </a:r>
          </a:p>
        </p:txBody>
      </p:sp>
    </p:spTree>
    <p:extLst>
      <p:ext uri="{BB962C8B-B14F-4D97-AF65-F5344CB8AC3E}">
        <p14:creationId xmlns:p14="http://schemas.microsoft.com/office/powerpoint/2010/main" val="3572495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4BC13191F4FF448913B058BD4A8083" ma:contentTypeVersion="5" ma:contentTypeDescription="Create a new document." ma:contentTypeScope="" ma:versionID="d29c36089496a07d6034d025a4b3cea7">
  <xsd:schema xmlns:xsd="http://www.w3.org/2001/XMLSchema" xmlns:xs="http://www.w3.org/2001/XMLSchema" xmlns:p="http://schemas.microsoft.com/office/2006/metadata/properties" xmlns:ns2="72e4d8e2-c7fb-4625-908a-12c2cc2c69f1" targetNamespace="http://schemas.microsoft.com/office/2006/metadata/properties" ma:root="true" ma:fieldsID="09a2866a53a1993f0a94af8a1bf6c302" ns2:_="">
    <xsd:import namespace="72e4d8e2-c7fb-4625-908a-12c2cc2c69f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e4d8e2-c7fb-4625-908a-12c2cc2c69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DA512D-82B0-4275-9BFD-A8E4CB3C76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e4d8e2-c7fb-4625-908a-12c2cc2c69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26A6D8-9987-46CA-9BFC-7BE344EAA71B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72e4d8e2-c7fb-4625-908a-12c2cc2c69f1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328DBB4-C56E-4557-8292-48EE304C34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10734</TotalTime>
  <Words>310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Segoe UI</vt:lpstr>
      <vt:lpstr>Wingdings</vt:lpstr>
      <vt:lpstr>Wingdings 3</vt:lpstr>
      <vt:lpstr>Ion</vt:lpstr>
      <vt:lpstr>PowerPoint Presentation</vt:lpstr>
      <vt:lpstr>Positioning Azure AD PowerShell</vt:lpstr>
      <vt:lpstr>About Azure AD PowerShell</vt:lpstr>
      <vt:lpstr>Goals for Azure AD PowerShell V2</vt:lpstr>
      <vt:lpstr>PowerShell V2 plan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de Jong</dc:creator>
  <cp:lastModifiedBy>Rob de Jong</cp:lastModifiedBy>
  <cp:revision>41</cp:revision>
  <dcterms:created xsi:type="dcterms:W3CDTF">2016-09-28T05:52:24Z</dcterms:created>
  <dcterms:modified xsi:type="dcterms:W3CDTF">2016-11-09T20:37:23Z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0x010100EF4BC13191F4FF448913B058BD4A8083</vt:lpwstr>
  </property>
</Properties>
</file>