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6F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8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269CF-CBA5-46D4-AC8F-0AA25D6FC66C}" type="datetimeFigureOut">
              <a:rPr lang="en-AU" smtClean="0"/>
              <a:t>18/09/2014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16564-DC0B-4A59-93A1-4D52C002EF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9411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18/09/2014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853" y="211138"/>
            <a:ext cx="158115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58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18/09/2014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665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18/09/2014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069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18/09/2014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2785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18/09/2014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803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18/09/2014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739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18/09/2014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270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18/09/2014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067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18/09/2014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381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18/09/2014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799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18/09/2014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741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B7756-2A9C-4A16-B59F-AF4B262C1789}" type="datetimeFigureOut">
              <a:rPr lang="en-AU" smtClean="0"/>
              <a:t>18/09/2014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018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predica.pl/fim-2010-authorization-workflow-fails-with-eventid-3/" TargetMode="External"/><Relationship Id="rId2" Type="http://schemas.openxmlformats.org/officeDocument/2006/relationships/hyperlink" Target="https://fimmre.codeplex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usergroup@thefimteam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23306" y="1882892"/>
            <a:ext cx="76360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5400" b="1" dirty="0" smtClean="0">
                <a:solidFill>
                  <a:schemeClr val="accent1">
                    <a:lumMod val="75000"/>
                  </a:schemeClr>
                </a:solidFill>
              </a:rPr>
              <a:t>The FIM Team User Group</a:t>
            </a:r>
            <a:endParaRPr lang="en-A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3585" y="5160131"/>
            <a:ext cx="4933950" cy="5048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89650" y="5142598"/>
            <a:ext cx="5717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bg2">
                    <a:lumMod val="50000"/>
                  </a:schemeClr>
                </a:solidFill>
                <a:latin typeface="Euphemia" panose="020B0503040102020104" pitchFamily="34" charset="0"/>
              </a:rPr>
              <a:t>Proudly sponsored by</a:t>
            </a:r>
            <a:endParaRPr lang="en-AU" sz="3200" b="1" dirty="0">
              <a:solidFill>
                <a:schemeClr val="bg2">
                  <a:lumMod val="50000"/>
                </a:schemeClr>
              </a:solidFill>
              <a:latin typeface="Euphemia" panose="020B05030401020201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29921" y="2829015"/>
            <a:ext cx="40228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400" b="1" dirty="0" smtClean="0">
                <a:solidFill>
                  <a:srgbClr val="6D6F71"/>
                </a:solidFill>
              </a:rPr>
              <a:t>September 2014</a:t>
            </a:r>
            <a:endParaRPr lang="en-AU" sz="4400" b="1" dirty="0">
              <a:solidFill>
                <a:srgbClr val="6D6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00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31336" y="253219"/>
            <a:ext cx="42405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5400" b="1" dirty="0" smtClean="0">
                <a:solidFill>
                  <a:schemeClr val="accent1">
                    <a:lumMod val="75000"/>
                  </a:schemeClr>
                </a:solidFill>
              </a:rPr>
              <a:t>Housekeeping</a:t>
            </a:r>
            <a:endParaRPr lang="en-A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8972" y="2560320"/>
            <a:ext cx="980531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432000">
              <a:buFont typeface="Arial" panose="020B0604020202020204" pitchFamily="34" charset="0"/>
              <a:buChar char="•"/>
            </a:pPr>
            <a:r>
              <a:rPr lang="en-AU" sz="2800" dirty="0" smtClean="0"/>
              <a:t>I am speaking now – check your audio settings if you can’t hear</a:t>
            </a:r>
          </a:p>
          <a:p>
            <a:pPr marL="285750" indent="-432000">
              <a:buFont typeface="Arial" panose="020B0604020202020204" pitchFamily="34" charset="0"/>
              <a:buChar char="•"/>
            </a:pPr>
            <a:endParaRPr lang="en-AU" sz="2800" dirty="0" smtClean="0"/>
          </a:p>
          <a:p>
            <a:pPr marL="285750" indent="-432000">
              <a:buFont typeface="Arial" panose="020B0604020202020204" pitchFamily="34" charset="0"/>
              <a:buChar char="•"/>
            </a:pPr>
            <a:r>
              <a:rPr lang="en-AU" sz="2800" dirty="0"/>
              <a:t>Keep your mic </a:t>
            </a:r>
            <a:r>
              <a:rPr lang="en-AU" sz="2800" dirty="0" smtClean="0"/>
              <a:t>muted unless speaking</a:t>
            </a:r>
          </a:p>
          <a:p>
            <a:pPr marL="285750" indent="-432000">
              <a:buFont typeface="Arial" panose="020B0604020202020204" pitchFamily="34" charset="0"/>
              <a:buChar char="•"/>
            </a:pPr>
            <a:endParaRPr lang="en-AU" sz="2800" dirty="0"/>
          </a:p>
          <a:p>
            <a:pPr marL="285750" indent="-432000">
              <a:buFont typeface="Arial" panose="020B0604020202020204" pitchFamily="34" charset="0"/>
              <a:buChar char="•"/>
            </a:pPr>
            <a:r>
              <a:rPr lang="en-AU" sz="2800" dirty="0" smtClean="0"/>
              <a:t>If you speak, identify yourself first</a:t>
            </a:r>
            <a:endParaRPr lang="en-AU" sz="2800" dirty="0"/>
          </a:p>
          <a:p>
            <a:pPr marL="285750" indent="-432000">
              <a:buFont typeface="Arial" panose="020B0604020202020204" pitchFamily="34" charset="0"/>
              <a:buChar char="•"/>
            </a:pPr>
            <a:endParaRPr lang="en-AU" sz="2800" dirty="0" smtClean="0"/>
          </a:p>
          <a:p>
            <a:pPr marL="285750" lvl="0" indent="-432000">
              <a:buFont typeface="Arial" panose="020B0604020202020204" pitchFamily="34" charset="0"/>
              <a:buChar char="•"/>
            </a:pPr>
            <a:r>
              <a:rPr lang="en-AU" sz="2800" dirty="0"/>
              <a:t>Make sure you can see the chat window and feel free to use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777" y="4958603"/>
            <a:ext cx="910797" cy="9310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101" y="3277784"/>
            <a:ext cx="838200" cy="7992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3212" y="2464180"/>
            <a:ext cx="637977" cy="6556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100" y="4147336"/>
            <a:ext cx="894474" cy="81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40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51529" y="172346"/>
            <a:ext cx="31516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5400" b="1" dirty="0" smtClean="0">
                <a:solidFill>
                  <a:schemeClr val="accent1">
                    <a:lumMod val="75000"/>
                  </a:schemeClr>
                </a:solidFill>
              </a:rPr>
              <a:t>The NEWS</a:t>
            </a:r>
            <a:endParaRPr lang="en-A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2433" y="1675224"/>
            <a:ext cx="89485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Søren has released a </a:t>
            </a:r>
            <a:r>
              <a:rPr lang="en-US" sz="2800" dirty="0"/>
              <a:t>new version of </a:t>
            </a:r>
            <a:r>
              <a:rPr lang="en-US" sz="2800" dirty="0" smtClean="0"/>
              <a:t>his FIM2010 </a:t>
            </a:r>
            <a:r>
              <a:rPr lang="en-US" sz="2800" dirty="0"/>
              <a:t>R2 Codeless Provisioning Framework - </a:t>
            </a:r>
            <a:r>
              <a:rPr lang="en-US" sz="2800" u="sng" dirty="0">
                <a:hlinkClick r:id="rId2"/>
              </a:rPr>
              <a:t>https://fimmre.codeplex.com</a:t>
            </a:r>
            <a:r>
              <a:rPr lang="en-US" sz="2800" u="sng" dirty="0" smtClean="0">
                <a:hlinkClick r:id="rId2"/>
              </a:rPr>
              <a:t>/</a:t>
            </a:r>
            <a:endParaRPr lang="en-US" sz="2800" u="sng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Thanks to Tomasz for this blog post – SharePoint 2013 bug with </a:t>
            </a:r>
            <a:r>
              <a:rPr lang="en-US" sz="2800" dirty="0" err="1" smtClean="0"/>
              <a:t>AuthZ</a:t>
            </a:r>
            <a:r>
              <a:rPr lang="en-US" sz="2800" dirty="0" smtClean="0"/>
              <a:t> workflows:</a:t>
            </a:r>
          </a:p>
          <a:p>
            <a:pPr lvl="1"/>
            <a:r>
              <a:rPr lang="en-AU" sz="2800" dirty="0" smtClean="0">
                <a:hlinkClick r:id="rId3"/>
              </a:rPr>
              <a:t>http</a:t>
            </a:r>
            <a:r>
              <a:rPr lang="en-AU" sz="2800" dirty="0">
                <a:hlinkClick r:id="rId3"/>
              </a:rPr>
              <a:t>://blog.predica.pl/fim-2010-authorization-workflow-fails-with-eventid-3</a:t>
            </a:r>
            <a:r>
              <a:rPr lang="en-AU" sz="2800" dirty="0" smtClean="0">
                <a:hlinkClick r:id="rId3"/>
              </a:rPr>
              <a:t>/</a:t>
            </a:r>
            <a:r>
              <a:rPr lang="en-AU" sz="2800" dirty="0" smtClean="0"/>
              <a:t> </a:t>
            </a:r>
            <a:endParaRPr lang="en-AU" sz="2800" dirty="0"/>
          </a:p>
          <a:p>
            <a:endParaRPr lang="en-AU" sz="2800" dirty="0"/>
          </a:p>
        </p:txBody>
      </p:sp>
      <p:sp>
        <p:nvSpPr>
          <p:cNvPr id="2" name="Rectangle 1"/>
          <p:cNvSpPr/>
          <p:nvPr/>
        </p:nvSpPr>
        <p:spPr>
          <a:xfrm>
            <a:off x="1125762" y="5645542"/>
            <a:ext cx="97245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200" dirty="0"/>
              <a:t>If you have news for next month drop an email to </a:t>
            </a:r>
            <a:r>
              <a:rPr lang="en-AU" sz="2200" dirty="0">
                <a:hlinkClick r:id="rId4"/>
              </a:rPr>
              <a:t>usergroup@thefimteam.com</a:t>
            </a:r>
            <a:r>
              <a:rPr lang="en-AU" sz="2200" dirty="0"/>
              <a:t> with the subject “News”.</a:t>
            </a:r>
          </a:p>
        </p:txBody>
      </p:sp>
    </p:spTree>
    <p:extLst>
      <p:ext uri="{BB962C8B-B14F-4D97-AF65-F5344CB8AC3E}">
        <p14:creationId xmlns:p14="http://schemas.microsoft.com/office/powerpoint/2010/main" val="169143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7190</TotalTime>
  <Words>108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Euphemia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Wapshere</dc:creator>
  <cp:lastModifiedBy>Carol Wapshere</cp:lastModifiedBy>
  <cp:revision>40</cp:revision>
  <dcterms:created xsi:type="dcterms:W3CDTF">2013-06-01T07:24:26Z</dcterms:created>
  <dcterms:modified xsi:type="dcterms:W3CDTF">2014-09-17T20:50:30Z</dcterms:modified>
</cp:coreProperties>
</file>