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p:cViewPr varScale="1">
        <p:scale>
          <a:sx n="90" d="100"/>
          <a:sy n="90" d="100"/>
        </p:scale>
        <p:origin x="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Revenue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Totals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COGS</c:v>
                </c:pt>
                <c:pt idx="1">
                  <c:v>SG&amp;A</c:v>
                </c:pt>
                <c:pt idx="2">
                  <c:v>R&amp;D</c:v>
                </c:pt>
                <c:pt idx="3">
                  <c:v>Interest</c:v>
                </c:pt>
                <c:pt idx="4">
                  <c:v>Taxes</c:v>
                </c:pt>
                <c:pt idx="5">
                  <c:v>Profit</c:v>
                </c:pt>
              </c:strCache>
            </c:strRef>
          </c:cat>
          <c:val>
            <c:numRef>
              <c:f>Sheet1!$B$2:$B$7</c:f>
              <c:numCache>
                <c:formatCode>General</c:formatCode>
                <c:ptCount val="6"/>
                <c:pt idx="0">
                  <c:v>26.9</c:v>
                </c:pt>
                <c:pt idx="1">
                  <c:v>20.6</c:v>
                </c:pt>
                <c:pt idx="2">
                  <c:v>11.4</c:v>
                </c:pt>
                <c:pt idx="3">
                  <c:v>0.5</c:v>
                </c:pt>
                <c:pt idx="4">
                  <c:v>5.7</c:v>
                </c:pt>
                <c:pt idx="5">
                  <c:v>22</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Revenue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Totals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COGS</c:v>
                </c:pt>
                <c:pt idx="1">
                  <c:v>SG&amp;A</c:v>
                </c:pt>
                <c:pt idx="2">
                  <c:v>R&amp;D</c:v>
                </c:pt>
                <c:pt idx="3">
                  <c:v>Interest</c:v>
                </c:pt>
                <c:pt idx="4">
                  <c:v>Taxes</c:v>
                </c:pt>
                <c:pt idx="5">
                  <c:v>Profit</c:v>
                </c:pt>
              </c:strCache>
            </c:strRef>
          </c:cat>
          <c:val>
            <c:numRef>
              <c:f>Sheet1!$B$2:$B$7</c:f>
              <c:numCache>
                <c:formatCode>General</c:formatCode>
                <c:ptCount val="6"/>
                <c:pt idx="0">
                  <c:v>26.9</c:v>
                </c:pt>
                <c:pt idx="1">
                  <c:v>20.6</c:v>
                </c:pt>
                <c:pt idx="2">
                  <c:v>11.4</c:v>
                </c:pt>
                <c:pt idx="3">
                  <c:v>0.5</c:v>
                </c:pt>
                <c:pt idx="4">
                  <c:v>5.7</c:v>
                </c:pt>
                <c:pt idx="5">
                  <c:v>22</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Revenue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Totals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COGS</c:v>
                </c:pt>
                <c:pt idx="1">
                  <c:v>SG&amp;A</c:v>
                </c:pt>
                <c:pt idx="2">
                  <c:v>R&amp;D</c:v>
                </c:pt>
                <c:pt idx="3">
                  <c:v>Interest</c:v>
                </c:pt>
                <c:pt idx="4">
                  <c:v>Taxes</c:v>
                </c:pt>
                <c:pt idx="5">
                  <c:v>Profit</c:v>
                </c:pt>
              </c:strCache>
            </c:strRef>
          </c:cat>
          <c:val>
            <c:numRef>
              <c:f>Sheet1!$B$2:$B$7</c:f>
              <c:numCache>
                <c:formatCode>General</c:formatCode>
                <c:ptCount val="6"/>
                <c:pt idx="0">
                  <c:v>26.9</c:v>
                </c:pt>
                <c:pt idx="1">
                  <c:v>20.6</c:v>
                </c:pt>
                <c:pt idx="2">
                  <c:v>11.4</c:v>
                </c:pt>
                <c:pt idx="3">
                  <c:v>0.5</c:v>
                </c:pt>
                <c:pt idx="4">
                  <c:v>5.7</c:v>
                </c:pt>
                <c:pt idx="5">
                  <c:v>22</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Revenue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Totals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COGS</c:v>
                </c:pt>
                <c:pt idx="1">
                  <c:v>SG&amp;A</c:v>
                </c:pt>
                <c:pt idx="2">
                  <c:v>R&amp;D</c:v>
                </c:pt>
                <c:pt idx="3">
                  <c:v>Interest</c:v>
                </c:pt>
                <c:pt idx="4">
                  <c:v>Taxes</c:v>
                </c:pt>
                <c:pt idx="5">
                  <c:v>Profit</c:v>
                </c:pt>
              </c:strCache>
            </c:strRef>
          </c:cat>
          <c:val>
            <c:numRef>
              <c:f>Sheet1!$B$2:$B$7</c:f>
              <c:numCache>
                <c:formatCode>General</c:formatCode>
                <c:ptCount val="6"/>
                <c:pt idx="0">
                  <c:v>26.9</c:v>
                </c:pt>
                <c:pt idx="1">
                  <c:v>20.6</c:v>
                </c:pt>
                <c:pt idx="2">
                  <c:v>11.4</c:v>
                </c:pt>
                <c:pt idx="3">
                  <c:v>0.5</c:v>
                </c:pt>
                <c:pt idx="4">
                  <c:v>5.7</c:v>
                </c:pt>
                <c:pt idx="5">
                  <c:v>22</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Revenue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Totals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COGS</c:v>
                </c:pt>
                <c:pt idx="1">
                  <c:v>SG&amp;A</c:v>
                </c:pt>
                <c:pt idx="2">
                  <c:v>R&amp;D</c:v>
                </c:pt>
                <c:pt idx="3">
                  <c:v>Interest</c:v>
                </c:pt>
                <c:pt idx="4">
                  <c:v>Taxes</c:v>
                </c:pt>
                <c:pt idx="5">
                  <c:v>Profit</c:v>
                </c:pt>
              </c:strCache>
            </c:strRef>
          </c:cat>
          <c:val>
            <c:numRef>
              <c:f>Sheet1!$B$2:$B$7</c:f>
              <c:numCache>
                <c:formatCode>General</c:formatCode>
                <c:ptCount val="6"/>
                <c:pt idx="0">
                  <c:v>26.9</c:v>
                </c:pt>
                <c:pt idx="1">
                  <c:v>20.6</c:v>
                </c:pt>
                <c:pt idx="2">
                  <c:v>11.4</c:v>
                </c:pt>
                <c:pt idx="3">
                  <c:v>0.5</c:v>
                </c:pt>
                <c:pt idx="4">
                  <c:v>5.7</c:v>
                </c:pt>
                <c:pt idx="5">
                  <c:v>22</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Revenue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Totals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COGS</c:v>
                </c:pt>
                <c:pt idx="1">
                  <c:v>SG&amp;A</c:v>
                </c:pt>
                <c:pt idx="2">
                  <c:v>R&amp;D</c:v>
                </c:pt>
                <c:pt idx="3">
                  <c:v>Interest</c:v>
                </c:pt>
                <c:pt idx="4">
                  <c:v>Taxes</c:v>
                </c:pt>
                <c:pt idx="5">
                  <c:v>Profit</c:v>
                </c:pt>
              </c:strCache>
            </c:strRef>
          </c:cat>
          <c:val>
            <c:numRef>
              <c:f>Sheet1!$B$2:$B$7</c:f>
              <c:numCache>
                <c:formatCode>General</c:formatCode>
                <c:ptCount val="6"/>
                <c:pt idx="0">
                  <c:v>26.9</c:v>
                </c:pt>
                <c:pt idx="1">
                  <c:v>20.6</c:v>
                </c:pt>
                <c:pt idx="2">
                  <c:v>11.4</c:v>
                </c:pt>
                <c:pt idx="3">
                  <c:v>0.5</c:v>
                </c:pt>
                <c:pt idx="4">
                  <c:v>5.7</c:v>
                </c:pt>
                <c:pt idx="5">
                  <c:v>22</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Revenue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Totals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COGS</c:v>
                </c:pt>
                <c:pt idx="1">
                  <c:v>SG&amp;A</c:v>
                </c:pt>
                <c:pt idx="2">
                  <c:v>R&amp;D</c:v>
                </c:pt>
                <c:pt idx="3">
                  <c:v>Interest</c:v>
                </c:pt>
                <c:pt idx="4">
                  <c:v>Taxes</c:v>
                </c:pt>
                <c:pt idx="5">
                  <c:v>Profit</c:v>
                </c:pt>
              </c:strCache>
            </c:strRef>
          </c:cat>
          <c:val>
            <c:numRef>
              <c:f>Sheet1!$B$2:$B$7</c:f>
              <c:numCache>
                <c:formatCode>General</c:formatCode>
                <c:ptCount val="6"/>
                <c:pt idx="0">
                  <c:v>26.9</c:v>
                </c:pt>
                <c:pt idx="1">
                  <c:v>20.6</c:v>
                </c:pt>
                <c:pt idx="2">
                  <c:v>11.4</c:v>
                </c:pt>
                <c:pt idx="3">
                  <c:v>0.5</c:v>
                </c:pt>
                <c:pt idx="4">
                  <c:v>5.7</c:v>
                </c:pt>
                <c:pt idx="5">
                  <c:v>22</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Revenue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Totals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COGS</c:v>
                </c:pt>
                <c:pt idx="1">
                  <c:v>SG&amp;A</c:v>
                </c:pt>
                <c:pt idx="2">
                  <c:v>R&amp;D</c:v>
                </c:pt>
                <c:pt idx="3">
                  <c:v>Interest</c:v>
                </c:pt>
                <c:pt idx="4">
                  <c:v>Taxes</c:v>
                </c:pt>
                <c:pt idx="5">
                  <c:v>Profit</c:v>
                </c:pt>
              </c:strCache>
            </c:strRef>
          </c:cat>
          <c:val>
            <c:numRef>
              <c:f>Sheet1!$B$2:$B$7</c:f>
              <c:numCache>
                <c:formatCode>General</c:formatCode>
                <c:ptCount val="6"/>
                <c:pt idx="0">
                  <c:v>26.9</c:v>
                </c:pt>
                <c:pt idx="1">
                  <c:v>20.6</c:v>
                </c:pt>
                <c:pt idx="2">
                  <c:v>11.4</c:v>
                </c:pt>
                <c:pt idx="3">
                  <c:v>0.5</c:v>
                </c:pt>
                <c:pt idx="4">
                  <c:v>5.7</c:v>
                </c:pt>
                <c:pt idx="5">
                  <c:v>22</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Revenue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Totals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COGS</c:v>
                </c:pt>
                <c:pt idx="1">
                  <c:v>SG&amp;A</c:v>
                </c:pt>
                <c:pt idx="2">
                  <c:v>R&amp;D</c:v>
                </c:pt>
                <c:pt idx="3">
                  <c:v>Interest</c:v>
                </c:pt>
                <c:pt idx="4">
                  <c:v>Taxes</c:v>
                </c:pt>
                <c:pt idx="5">
                  <c:v>Profit</c:v>
                </c:pt>
              </c:strCache>
            </c:strRef>
          </c:cat>
          <c:val>
            <c:numRef>
              <c:f>Sheet1!$B$2:$B$7</c:f>
              <c:numCache>
                <c:formatCode>General</c:formatCode>
                <c:ptCount val="6"/>
                <c:pt idx="0">
                  <c:v>26.9</c:v>
                </c:pt>
                <c:pt idx="1">
                  <c:v>20.6</c:v>
                </c:pt>
                <c:pt idx="2">
                  <c:v>11.4</c:v>
                </c:pt>
                <c:pt idx="3">
                  <c:v>0.5</c:v>
                </c:pt>
                <c:pt idx="4">
                  <c:v>5.7</c:v>
                </c:pt>
                <c:pt idx="5">
                  <c:v>22</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1.xml.rels><?xml version="1.0" encoding="UTF-8" standalone="yes"?>
<Relationships xmlns="http://schemas.openxmlformats.org/package/2006/relationships"><Relationship Id="rId1" Type="http://schemas.openxmlformats.org/officeDocument/2006/relationships/hyperlink" Target="http://www.investopedia.com/articles/basics/06/financialreporting.asp"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113611-3669-4D63-A101-10CA80A7E63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F13410F-621A-406E-936A-2AC4F6030D6F}">
      <dgm:prSet/>
      <dgm:spPr/>
      <dgm:t>
        <a:bodyPr/>
        <a:lstStyle/>
        <a:p>
          <a:pPr rtl="0"/>
          <a:r>
            <a:rPr lang="en-US" baseline="0" dirty="0" smtClean="0"/>
            <a:t>Align to the CEO’s goals</a:t>
          </a:r>
          <a:endParaRPr lang="en-US" dirty="0"/>
        </a:p>
      </dgm:t>
    </dgm:pt>
    <dgm:pt modelId="{72775DBF-341E-46BE-B76F-354F4B2D3EAB}" type="parTrans" cxnId="{FD15CA33-0B18-4CF5-9362-CF9C85CA6D9F}">
      <dgm:prSet/>
      <dgm:spPr/>
      <dgm:t>
        <a:bodyPr/>
        <a:lstStyle/>
        <a:p>
          <a:endParaRPr lang="en-US"/>
        </a:p>
      </dgm:t>
    </dgm:pt>
    <dgm:pt modelId="{513800C9-661B-4C27-9257-8CEC65CB1C4F}" type="sibTrans" cxnId="{FD15CA33-0B18-4CF5-9362-CF9C85CA6D9F}">
      <dgm:prSet/>
      <dgm:spPr/>
      <dgm:t>
        <a:bodyPr/>
        <a:lstStyle/>
        <a:p>
          <a:endParaRPr lang="en-US"/>
        </a:p>
      </dgm:t>
    </dgm:pt>
    <dgm:pt modelId="{EFDD1838-71AA-4466-97E5-D844F899F7D3}">
      <dgm:prSet/>
      <dgm:spPr/>
      <dgm:t>
        <a:bodyPr/>
        <a:lstStyle/>
        <a:p>
          <a:pPr rtl="0"/>
          <a:r>
            <a:rPr lang="en-US" baseline="0" dirty="0" smtClean="0"/>
            <a:t>Align to CFO’s goals</a:t>
          </a:r>
          <a:endParaRPr lang="en-US" dirty="0"/>
        </a:p>
      </dgm:t>
    </dgm:pt>
    <dgm:pt modelId="{1B72CE5A-3769-4368-B399-50364C4810CF}" type="parTrans" cxnId="{AB0F77A4-1356-4426-A4B5-671F8D3C8E45}">
      <dgm:prSet/>
      <dgm:spPr/>
      <dgm:t>
        <a:bodyPr/>
        <a:lstStyle/>
        <a:p>
          <a:endParaRPr lang="en-US"/>
        </a:p>
      </dgm:t>
    </dgm:pt>
    <dgm:pt modelId="{3278FE6A-5B29-4504-937C-E44C65A3567F}" type="sibTrans" cxnId="{AB0F77A4-1356-4426-A4B5-671F8D3C8E45}">
      <dgm:prSet/>
      <dgm:spPr/>
      <dgm:t>
        <a:bodyPr/>
        <a:lstStyle/>
        <a:p>
          <a:endParaRPr lang="en-US"/>
        </a:p>
      </dgm:t>
    </dgm:pt>
    <dgm:pt modelId="{82C53360-CEC8-4FBD-B409-E50C7427C15E}">
      <dgm:prSet/>
      <dgm:spPr/>
      <dgm:t>
        <a:bodyPr/>
        <a:lstStyle/>
        <a:p>
          <a:pPr rtl="0"/>
          <a:r>
            <a:rPr lang="en-US" baseline="0" dirty="0" smtClean="0"/>
            <a:t>Show potential bottom line Impact</a:t>
          </a:r>
          <a:endParaRPr lang="en-US" dirty="0"/>
        </a:p>
      </dgm:t>
    </dgm:pt>
    <dgm:pt modelId="{31CD4ACE-E1DC-43D5-A8C3-A50A56C7D68C}" type="parTrans" cxnId="{1E53C3E2-D55D-48F4-BD4F-40230ECCF859}">
      <dgm:prSet/>
      <dgm:spPr/>
      <dgm:t>
        <a:bodyPr/>
        <a:lstStyle/>
        <a:p>
          <a:endParaRPr lang="en-US"/>
        </a:p>
      </dgm:t>
    </dgm:pt>
    <dgm:pt modelId="{E214B52E-66DF-4930-A0A7-59B7145C2280}" type="sibTrans" cxnId="{1E53C3E2-D55D-48F4-BD4F-40230ECCF859}">
      <dgm:prSet/>
      <dgm:spPr/>
      <dgm:t>
        <a:bodyPr/>
        <a:lstStyle/>
        <a:p>
          <a:endParaRPr lang="en-US"/>
        </a:p>
      </dgm:t>
    </dgm:pt>
    <dgm:pt modelId="{93F2CF7C-80DD-4DBB-A0CC-65BB7F39226C}">
      <dgm:prSet/>
      <dgm:spPr/>
      <dgm:t>
        <a:bodyPr/>
        <a:lstStyle/>
        <a:p>
          <a:pPr rtl="0"/>
          <a:r>
            <a:rPr lang="en-US" baseline="0" dirty="0" smtClean="0"/>
            <a:t>Be concise</a:t>
          </a:r>
          <a:endParaRPr lang="en-US" dirty="0"/>
        </a:p>
      </dgm:t>
    </dgm:pt>
    <dgm:pt modelId="{C80BCBF0-D973-4597-9D84-115CC6F8D479}" type="parTrans" cxnId="{510E043A-49F1-4609-8C61-9950A09FF749}">
      <dgm:prSet/>
      <dgm:spPr/>
      <dgm:t>
        <a:bodyPr/>
        <a:lstStyle/>
        <a:p>
          <a:endParaRPr lang="en-US"/>
        </a:p>
      </dgm:t>
    </dgm:pt>
    <dgm:pt modelId="{E438456B-BB3E-444D-9532-C74FEB05E02B}" type="sibTrans" cxnId="{510E043A-49F1-4609-8C61-9950A09FF749}">
      <dgm:prSet/>
      <dgm:spPr/>
      <dgm:t>
        <a:bodyPr/>
        <a:lstStyle/>
        <a:p>
          <a:endParaRPr lang="en-US"/>
        </a:p>
      </dgm:t>
    </dgm:pt>
    <dgm:pt modelId="{26C0ECD6-2BFD-4293-8F56-DA3A8AFBE672}">
      <dgm:prSet/>
      <dgm:spPr/>
      <dgm:t>
        <a:bodyPr/>
        <a:lstStyle/>
        <a:p>
          <a:pPr rtl="0"/>
          <a:r>
            <a:rPr lang="en-US" baseline="0" dirty="0" smtClean="0"/>
            <a:t>Don’t waste their time</a:t>
          </a:r>
          <a:endParaRPr lang="en-US" dirty="0"/>
        </a:p>
      </dgm:t>
    </dgm:pt>
    <dgm:pt modelId="{62F99C0C-BF59-41E2-A79E-CD1D6303A47A}" type="parTrans" cxnId="{E2CA9123-B7EE-4AE5-9309-ECA633A47EF9}">
      <dgm:prSet/>
      <dgm:spPr/>
      <dgm:t>
        <a:bodyPr/>
        <a:lstStyle/>
        <a:p>
          <a:endParaRPr lang="en-US"/>
        </a:p>
      </dgm:t>
    </dgm:pt>
    <dgm:pt modelId="{460EF458-988B-410A-A760-12B431138598}" type="sibTrans" cxnId="{E2CA9123-B7EE-4AE5-9309-ECA633A47EF9}">
      <dgm:prSet/>
      <dgm:spPr/>
      <dgm:t>
        <a:bodyPr/>
        <a:lstStyle/>
        <a:p>
          <a:endParaRPr lang="en-US"/>
        </a:p>
      </dgm:t>
    </dgm:pt>
    <dgm:pt modelId="{8F07E80A-5DE7-424B-829C-9F4DB5067116}">
      <dgm:prSet/>
      <dgm:spPr/>
      <dgm:t>
        <a:bodyPr/>
        <a:lstStyle/>
        <a:p>
          <a:pPr rtl="0"/>
          <a:r>
            <a:rPr lang="en-US" dirty="0" smtClean="0"/>
            <a:t>Win allies</a:t>
          </a:r>
          <a:endParaRPr lang="en-US" dirty="0"/>
        </a:p>
      </dgm:t>
    </dgm:pt>
    <dgm:pt modelId="{1002D973-9114-4103-BD2B-AE0C3C41026A}" type="parTrans" cxnId="{E5F7B0F9-7CAC-473A-9C39-1D555A69906C}">
      <dgm:prSet/>
      <dgm:spPr/>
    </dgm:pt>
    <dgm:pt modelId="{B09C9C70-1A90-48B7-A286-9C8531D052A1}" type="sibTrans" cxnId="{E5F7B0F9-7CAC-473A-9C39-1D555A69906C}">
      <dgm:prSet/>
      <dgm:spPr/>
    </dgm:pt>
    <dgm:pt modelId="{F7DE9422-F658-4CA7-A2A3-F79005ED2B54}" type="pres">
      <dgm:prSet presAssocID="{14113611-3669-4D63-A101-10CA80A7E633}" presName="Name0" presStyleCnt="0">
        <dgm:presLayoutVars>
          <dgm:dir/>
          <dgm:animLvl val="lvl"/>
          <dgm:resizeHandles val="exact"/>
        </dgm:presLayoutVars>
      </dgm:prSet>
      <dgm:spPr/>
      <dgm:t>
        <a:bodyPr/>
        <a:lstStyle/>
        <a:p>
          <a:endParaRPr lang="en-US"/>
        </a:p>
      </dgm:t>
    </dgm:pt>
    <dgm:pt modelId="{B3C6BC66-7499-4D22-BBFC-8BC01042F3C5}" type="pres">
      <dgm:prSet presAssocID="{1F13410F-621A-406E-936A-2AC4F6030D6F}" presName="linNode" presStyleCnt="0"/>
      <dgm:spPr/>
    </dgm:pt>
    <dgm:pt modelId="{ACDC3C34-8D6E-403F-97A1-41FC06ED3143}" type="pres">
      <dgm:prSet presAssocID="{1F13410F-621A-406E-936A-2AC4F6030D6F}" presName="parentText" presStyleLbl="node1" presStyleIdx="0" presStyleCnt="3">
        <dgm:presLayoutVars>
          <dgm:chMax val="1"/>
          <dgm:bulletEnabled val="1"/>
        </dgm:presLayoutVars>
      </dgm:prSet>
      <dgm:spPr/>
      <dgm:t>
        <a:bodyPr/>
        <a:lstStyle/>
        <a:p>
          <a:endParaRPr lang="en-US"/>
        </a:p>
      </dgm:t>
    </dgm:pt>
    <dgm:pt modelId="{A4A4C562-8EB6-4D56-987E-5CE9EA5F5000}" type="pres">
      <dgm:prSet presAssocID="{1F13410F-621A-406E-936A-2AC4F6030D6F}" presName="descendantText" presStyleLbl="alignAccFollowNode1" presStyleIdx="0" presStyleCnt="3">
        <dgm:presLayoutVars>
          <dgm:bulletEnabled val="1"/>
        </dgm:presLayoutVars>
      </dgm:prSet>
      <dgm:spPr/>
      <dgm:t>
        <a:bodyPr/>
        <a:lstStyle/>
        <a:p>
          <a:endParaRPr lang="en-US"/>
        </a:p>
      </dgm:t>
    </dgm:pt>
    <dgm:pt modelId="{A90FF83C-E1A5-4675-8FFA-938A4CA54F83}" type="pres">
      <dgm:prSet presAssocID="{513800C9-661B-4C27-9257-8CEC65CB1C4F}" presName="sp" presStyleCnt="0"/>
      <dgm:spPr/>
    </dgm:pt>
    <dgm:pt modelId="{F65B4AE0-24A9-48EB-AEE2-FA774D73017A}" type="pres">
      <dgm:prSet presAssocID="{EFDD1838-71AA-4466-97E5-D844F899F7D3}" presName="linNode" presStyleCnt="0"/>
      <dgm:spPr/>
    </dgm:pt>
    <dgm:pt modelId="{82B6025C-4867-4B6C-9D22-675F7634655F}" type="pres">
      <dgm:prSet presAssocID="{EFDD1838-71AA-4466-97E5-D844F899F7D3}" presName="parentText" presStyleLbl="node1" presStyleIdx="1" presStyleCnt="3">
        <dgm:presLayoutVars>
          <dgm:chMax val="1"/>
          <dgm:bulletEnabled val="1"/>
        </dgm:presLayoutVars>
      </dgm:prSet>
      <dgm:spPr/>
      <dgm:t>
        <a:bodyPr/>
        <a:lstStyle/>
        <a:p>
          <a:endParaRPr lang="en-US"/>
        </a:p>
      </dgm:t>
    </dgm:pt>
    <dgm:pt modelId="{127DDAEE-9819-4564-89CF-F7CBC47701EF}" type="pres">
      <dgm:prSet presAssocID="{EFDD1838-71AA-4466-97E5-D844F899F7D3}" presName="descendantText" presStyleLbl="alignAccFollowNode1" presStyleIdx="1" presStyleCnt="3">
        <dgm:presLayoutVars>
          <dgm:bulletEnabled val="1"/>
        </dgm:presLayoutVars>
      </dgm:prSet>
      <dgm:spPr/>
      <dgm:t>
        <a:bodyPr/>
        <a:lstStyle/>
        <a:p>
          <a:endParaRPr lang="en-US"/>
        </a:p>
      </dgm:t>
    </dgm:pt>
    <dgm:pt modelId="{2A349834-05F8-484B-9381-5E54174B2F44}" type="pres">
      <dgm:prSet presAssocID="{3278FE6A-5B29-4504-937C-E44C65A3567F}" presName="sp" presStyleCnt="0"/>
      <dgm:spPr/>
    </dgm:pt>
    <dgm:pt modelId="{4D37762C-0656-409C-A26B-245E2B8A4C87}" type="pres">
      <dgm:prSet presAssocID="{93F2CF7C-80DD-4DBB-A0CC-65BB7F39226C}" presName="linNode" presStyleCnt="0"/>
      <dgm:spPr/>
    </dgm:pt>
    <dgm:pt modelId="{EFE2E00C-E123-4B1F-84AC-52BD98D90667}" type="pres">
      <dgm:prSet presAssocID="{93F2CF7C-80DD-4DBB-A0CC-65BB7F39226C}" presName="parentText" presStyleLbl="node1" presStyleIdx="2" presStyleCnt="3">
        <dgm:presLayoutVars>
          <dgm:chMax val="1"/>
          <dgm:bulletEnabled val="1"/>
        </dgm:presLayoutVars>
      </dgm:prSet>
      <dgm:spPr/>
      <dgm:t>
        <a:bodyPr/>
        <a:lstStyle/>
        <a:p>
          <a:endParaRPr lang="en-US"/>
        </a:p>
      </dgm:t>
    </dgm:pt>
    <dgm:pt modelId="{A66A0A31-3E80-4017-91A0-2D3D4D882E23}" type="pres">
      <dgm:prSet presAssocID="{93F2CF7C-80DD-4DBB-A0CC-65BB7F39226C}" presName="descendantText" presStyleLbl="alignAccFollowNode1" presStyleIdx="2" presStyleCnt="3">
        <dgm:presLayoutVars>
          <dgm:bulletEnabled val="1"/>
        </dgm:presLayoutVars>
      </dgm:prSet>
      <dgm:spPr/>
      <dgm:t>
        <a:bodyPr/>
        <a:lstStyle/>
        <a:p>
          <a:endParaRPr lang="en-US"/>
        </a:p>
      </dgm:t>
    </dgm:pt>
  </dgm:ptLst>
  <dgm:cxnLst>
    <dgm:cxn modelId="{7E52B20A-9FF2-49A1-9BED-9F4EE57DCBAE}" type="presOf" srcId="{82C53360-CEC8-4FBD-B409-E50C7427C15E}" destId="{127DDAEE-9819-4564-89CF-F7CBC47701EF}" srcOrd="0" destOrd="0" presId="urn:microsoft.com/office/officeart/2005/8/layout/vList5"/>
    <dgm:cxn modelId="{4B2629F0-9950-4802-A7F7-910BE8188D83}" type="presOf" srcId="{93F2CF7C-80DD-4DBB-A0CC-65BB7F39226C}" destId="{EFE2E00C-E123-4B1F-84AC-52BD98D90667}" srcOrd="0" destOrd="0" presId="urn:microsoft.com/office/officeart/2005/8/layout/vList5"/>
    <dgm:cxn modelId="{1E53C3E2-D55D-48F4-BD4F-40230ECCF859}" srcId="{EFDD1838-71AA-4466-97E5-D844F899F7D3}" destId="{82C53360-CEC8-4FBD-B409-E50C7427C15E}" srcOrd="0" destOrd="0" parTransId="{31CD4ACE-E1DC-43D5-A8C3-A50A56C7D68C}" sibTransId="{E214B52E-66DF-4930-A0A7-59B7145C2280}"/>
    <dgm:cxn modelId="{510E043A-49F1-4609-8C61-9950A09FF749}" srcId="{14113611-3669-4D63-A101-10CA80A7E633}" destId="{93F2CF7C-80DD-4DBB-A0CC-65BB7F39226C}" srcOrd="2" destOrd="0" parTransId="{C80BCBF0-D973-4597-9D84-115CC6F8D479}" sibTransId="{E438456B-BB3E-444D-9532-C74FEB05E02B}"/>
    <dgm:cxn modelId="{B4F3F248-73B6-46DE-A9E7-6D2C69A6FEDC}" type="presOf" srcId="{8F07E80A-5DE7-424B-829C-9F4DB5067116}" destId="{A4A4C562-8EB6-4D56-987E-5CE9EA5F5000}" srcOrd="0" destOrd="0" presId="urn:microsoft.com/office/officeart/2005/8/layout/vList5"/>
    <dgm:cxn modelId="{FD15CA33-0B18-4CF5-9362-CF9C85CA6D9F}" srcId="{14113611-3669-4D63-A101-10CA80A7E633}" destId="{1F13410F-621A-406E-936A-2AC4F6030D6F}" srcOrd="0" destOrd="0" parTransId="{72775DBF-341E-46BE-B76F-354F4B2D3EAB}" sibTransId="{513800C9-661B-4C27-9257-8CEC65CB1C4F}"/>
    <dgm:cxn modelId="{27A41013-3723-48A9-A0FE-805A310E62E2}" type="presOf" srcId="{1F13410F-621A-406E-936A-2AC4F6030D6F}" destId="{ACDC3C34-8D6E-403F-97A1-41FC06ED3143}" srcOrd="0" destOrd="0" presId="urn:microsoft.com/office/officeart/2005/8/layout/vList5"/>
    <dgm:cxn modelId="{D7BFE192-3127-4DDE-BA3E-54C29A382FC2}" type="presOf" srcId="{EFDD1838-71AA-4466-97E5-D844F899F7D3}" destId="{82B6025C-4867-4B6C-9D22-675F7634655F}" srcOrd="0" destOrd="0" presId="urn:microsoft.com/office/officeart/2005/8/layout/vList5"/>
    <dgm:cxn modelId="{E2CA9123-B7EE-4AE5-9309-ECA633A47EF9}" srcId="{93F2CF7C-80DD-4DBB-A0CC-65BB7F39226C}" destId="{26C0ECD6-2BFD-4293-8F56-DA3A8AFBE672}" srcOrd="0" destOrd="0" parTransId="{62F99C0C-BF59-41E2-A79E-CD1D6303A47A}" sibTransId="{460EF458-988B-410A-A760-12B431138598}"/>
    <dgm:cxn modelId="{D76043AD-DBDC-4C68-8BE4-C3EC02B8CD98}" type="presOf" srcId="{14113611-3669-4D63-A101-10CA80A7E633}" destId="{F7DE9422-F658-4CA7-A2A3-F79005ED2B54}" srcOrd="0" destOrd="0" presId="urn:microsoft.com/office/officeart/2005/8/layout/vList5"/>
    <dgm:cxn modelId="{AB0F77A4-1356-4426-A4B5-671F8D3C8E45}" srcId="{14113611-3669-4D63-A101-10CA80A7E633}" destId="{EFDD1838-71AA-4466-97E5-D844F899F7D3}" srcOrd="1" destOrd="0" parTransId="{1B72CE5A-3769-4368-B399-50364C4810CF}" sibTransId="{3278FE6A-5B29-4504-937C-E44C65A3567F}"/>
    <dgm:cxn modelId="{B47B035A-96C5-4D69-A6AB-2180B47D974E}" type="presOf" srcId="{26C0ECD6-2BFD-4293-8F56-DA3A8AFBE672}" destId="{A66A0A31-3E80-4017-91A0-2D3D4D882E23}" srcOrd="0" destOrd="0" presId="urn:microsoft.com/office/officeart/2005/8/layout/vList5"/>
    <dgm:cxn modelId="{E5F7B0F9-7CAC-473A-9C39-1D555A69906C}" srcId="{1F13410F-621A-406E-936A-2AC4F6030D6F}" destId="{8F07E80A-5DE7-424B-829C-9F4DB5067116}" srcOrd="0" destOrd="0" parTransId="{1002D973-9114-4103-BD2B-AE0C3C41026A}" sibTransId="{B09C9C70-1A90-48B7-A286-9C8531D052A1}"/>
    <dgm:cxn modelId="{4222BCE2-FEA0-41FF-BFDE-3C99453C5F97}" type="presParOf" srcId="{F7DE9422-F658-4CA7-A2A3-F79005ED2B54}" destId="{B3C6BC66-7499-4D22-BBFC-8BC01042F3C5}" srcOrd="0" destOrd="0" presId="urn:microsoft.com/office/officeart/2005/8/layout/vList5"/>
    <dgm:cxn modelId="{41B819EF-052F-4E24-9E05-A4D7E1147AEA}" type="presParOf" srcId="{B3C6BC66-7499-4D22-BBFC-8BC01042F3C5}" destId="{ACDC3C34-8D6E-403F-97A1-41FC06ED3143}" srcOrd="0" destOrd="0" presId="urn:microsoft.com/office/officeart/2005/8/layout/vList5"/>
    <dgm:cxn modelId="{D6E5C683-EB65-4637-8737-D52094D47786}" type="presParOf" srcId="{B3C6BC66-7499-4D22-BBFC-8BC01042F3C5}" destId="{A4A4C562-8EB6-4D56-987E-5CE9EA5F5000}" srcOrd="1" destOrd="0" presId="urn:microsoft.com/office/officeart/2005/8/layout/vList5"/>
    <dgm:cxn modelId="{6B132BE2-03EB-4B8F-8EE0-2C6C3D46F642}" type="presParOf" srcId="{F7DE9422-F658-4CA7-A2A3-F79005ED2B54}" destId="{A90FF83C-E1A5-4675-8FFA-938A4CA54F83}" srcOrd="1" destOrd="0" presId="urn:microsoft.com/office/officeart/2005/8/layout/vList5"/>
    <dgm:cxn modelId="{BAEE1480-6F98-4BF9-857C-BECD2D1DC464}" type="presParOf" srcId="{F7DE9422-F658-4CA7-A2A3-F79005ED2B54}" destId="{F65B4AE0-24A9-48EB-AEE2-FA774D73017A}" srcOrd="2" destOrd="0" presId="urn:microsoft.com/office/officeart/2005/8/layout/vList5"/>
    <dgm:cxn modelId="{576213DF-B300-41F4-AD74-6981ED564A8F}" type="presParOf" srcId="{F65B4AE0-24A9-48EB-AEE2-FA774D73017A}" destId="{82B6025C-4867-4B6C-9D22-675F7634655F}" srcOrd="0" destOrd="0" presId="urn:microsoft.com/office/officeart/2005/8/layout/vList5"/>
    <dgm:cxn modelId="{F20D185C-4430-4897-A20A-819B5B0E8754}" type="presParOf" srcId="{F65B4AE0-24A9-48EB-AEE2-FA774D73017A}" destId="{127DDAEE-9819-4564-89CF-F7CBC47701EF}" srcOrd="1" destOrd="0" presId="urn:microsoft.com/office/officeart/2005/8/layout/vList5"/>
    <dgm:cxn modelId="{E8C17DA4-0696-4E03-9F50-76F9896A6B71}" type="presParOf" srcId="{F7DE9422-F658-4CA7-A2A3-F79005ED2B54}" destId="{2A349834-05F8-484B-9381-5E54174B2F44}" srcOrd="3" destOrd="0" presId="urn:microsoft.com/office/officeart/2005/8/layout/vList5"/>
    <dgm:cxn modelId="{DD55050A-C6F5-44A1-8FE4-165415A66242}" type="presParOf" srcId="{F7DE9422-F658-4CA7-A2A3-F79005ED2B54}" destId="{4D37762C-0656-409C-A26B-245E2B8A4C87}" srcOrd="4" destOrd="0" presId="urn:microsoft.com/office/officeart/2005/8/layout/vList5"/>
    <dgm:cxn modelId="{38ECF1AD-E1D6-4B8A-BA20-C52DD83597D4}" type="presParOf" srcId="{4D37762C-0656-409C-A26B-245E2B8A4C87}" destId="{EFE2E00C-E123-4B1F-84AC-52BD98D90667}" srcOrd="0" destOrd="0" presId="urn:microsoft.com/office/officeart/2005/8/layout/vList5"/>
    <dgm:cxn modelId="{2ADDB618-99F8-4C73-AFA9-35F192D18C13}" type="presParOf" srcId="{4D37762C-0656-409C-A26B-245E2B8A4C87}" destId="{A66A0A31-3E80-4017-91A0-2D3D4D882E2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B47BED-2023-4F26-A5F5-AC55067E14C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D9186CE-C843-455A-BAC9-A64993E60C15}">
      <dgm:prSet/>
      <dgm:spPr/>
      <dgm:t>
        <a:bodyPr/>
        <a:lstStyle/>
        <a:p>
          <a:pPr rtl="0"/>
          <a:r>
            <a:rPr lang="en-US" baseline="0" dirty="0" smtClean="0"/>
            <a:t>Executives love directness</a:t>
          </a:r>
          <a:endParaRPr lang="en-US" dirty="0"/>
        </a:p>
      </dgm:t>
    </dgm:pt>
    <dgm:pt modelId="{E0751944-2510-4E63-80E6-64F20CA4DC7D}" type="parTrans" cxnId="{E6B23EBE-B0B0-4B72-B65B-7C7B77F54DFF}">
      <dgm:prSet/>
      <dgm:spPr/>
      <dgm:t>
        <a:bodyPr/>
        <a:lstStyle/>
        <a:p>
          <a:endParaRPr lang="en-US"/>
        </a:p>
      </dgm:t>
    </dgm:pt>
    <dgm:pt modelId="{5D5C2B29-BA58-4B6C-B42D-06AAF9DE1793}" type="sibTrans" cxnId="{E6B23EBE-B0B0-4B72-B65B-7C7B77F54DFF}">
      <dgm:prSet/>
      <dgm:spPr/>
      <dgm:t>
        <a:bodyPr/>
        <a:lstStyle/>
        <a:p>
          <a:endParaRPr lang="en-US"/>
        </a:p>
      </dgm:t>
    </dgm:pt>
    <dgm:pt modelId="{A2AD3EED-AE5B-4B14-BD86-5A7521E17871}">
      <dgm:prSet/>
      <dgm:spPr/>
      <dgm:t>
        <a:bodyPr/>
        <a:lstStyle/>
        <a:p>
          <a:pPr rtl="0"/>
          <a:r>
            <a:rPr lang="en-US" baseline="0" smtClean="0"/>
            <a:t>Executives love not wasting time</a:t>
          </a:r>
          <a:endParaRPr lang="en-US"/>
        </a:p>
      </dgm:t>
    </dgm:pt>
    <dgm:pt modelId="{92F9BB5F-90ED-4625-B6AF-01582D05AF62}" type="parTrans" cxnId="{51DB0A8C-25CF-4FD8-8D7F-2DB10CCDCA1E}">
      <dgm:prSet/>
      <dgm:spPr/>
      <dgm:t>
        <a:bodyPr/>
        <a:lstStyle/>
        <a:p>
          <a:endParaRPr lang="en-US"/>
        </a:p>
      </dgm:t>
    </dgm:pt>
    <dgm:pt modelId="{A0864AA4-4002-4C9B-8C6E-1D65E296EA02}" type="sibTrans" cxnId="{51DB0A8C-25CF-4FD8-8D7F-2DB10CCDCA1E}">
      <dgm:prSet/>
      <dgm:spPr/>
      <dgm:t>
        <a:bodyPr/>
        <a:lstStyle/>
        <a:p>
          <a:endParaRPr lang="en-US"/>
        </a:p>
      </dgm:t>
    </dgm:pt>
    <dgm:pt modelId="{4F2EA5C1-8D2A-4A6A-898D-A2ADF8B89D99}">
      <dgm:prSet/>
      <dgm:spPr/>
      <dgm:t>
        <a:bodyPr/>
        <a:lstStyle/>
        <a:p>
          <a:pPr rtl="0"/>
          <a:r>
            <a:rPr lang="en-US" baseline="0" smtClean="0"/>
            <a:t>Easier to get a 15 min meeting</a:t>
          </a:r>
          <a:endParaRPr lang="en-US"/>
        </a:p>
      </dgm:t>
    </dgm:pt>
    <dgm:pt modelId="{2B1EC85C-A4AB-47CD-8465-C791E75BA328}" type="parTrans" cxnId="{883B059C-67A3-4338-AB8C-689D29C966D5}">
      <dgm:prSet/>
      <dgm:spPr/>
      <dgm:t>
        <a:bodyPr/>
        <a:lstStyle/>
        <a:p>
          <a:endParaRPr lang="en-US"/>
        </a:p>
      </dgm:t>
    </dgm:pt>
    <dgm:pt modelId="{A2819EA2-9AEA-4511-80E0-49B87B4B38D3}" type="sibTrans" cxnId="{883B059C-67A3-4338-AB8C-689D29C966D5}">
      <dgm:prSet/>
      <dgm:spPr/>
      <dgm:t>
        <a:bodyPr/>
        <a:lstStyle/>
        <a:p>
          <a:endParaRPr lang="en-US"/>
        </a:p>
      </dgm:t>
    </dgm:pt>
    <dgm:pt modelId="{B5926785-B4EA-496E-A081-7D2720F0F9A9}">
      <dgm:prSet/>
      <dgm:spPr/>
      <dgm:t>
        <a:bodyPr/>
        <a:lstStyle/>
        <a:p>
          <a:pPr rtl="0"/>
          <a:r>
            <a:rPr lang="en-US" baseline="0" smtClean="0"/>
            <a:t>Easier to get a follow on meeting</a:t>
          </a:r>
          <a:endParaRPr lang="en-US"/>
        </a:p>
      </dgm:t>
    </dgm:pt>
    <dgm:pt modelId="{5457A79A-3DD7-467B-80C2-4677CDB30528}" type="parTrans" cxnId="{9DD777D1-A158-49B2-B5C0-CB998831560E}">
      <dgm:prSet/>
      <dgm:spPr/>
      <dgm:t>
        <a:bodyPr/>
        <a:lstStyle/>
        <a:p>
          <a:endParaRPr lang="en-US"/>
        </a:p>
      </dgm:t>
    </dgm:pt>
    <dgm:pt modelId="{06FF6289-1B9D-4C7E-BED7-914A1EB7216A}" type="sibTrans" cxnId="{9DD777D1-A158-49B2-B5C0-CB998831560E}">
      <dgm:prSet/>
      <dgm:spPr/>
      <dgm:t>
        <a:bodyPr/>
        <a:lstStyle/>
        <a:p>
          <a:endParaRPr lang="en-US"/>
        </a:p>
      </dgm:t>
    </dgm:pt>
    <dgm:pt modelId="{B43E0F84-F29A-4035-8B6A-C72F2FC7EC6C}">
      <dgm:prSet/>
      <dgm:spPr/>
      <dgm:t>
        <a:bodyPr/>
        <a:lstStyle/>
        <a:p>
          <a:pPr rtl="0"/>
          <a:r>
            <a:rPr lang="en-US" baseline="0" smtClean="0"/>
            <a:t>Stand out from the crowd</a:t>
          </a:r>
          <a:endParaRPr lang="en-US"/>
        </a:p>
      </dgm:t>
    </dgm:pt>
    <dgm:pt modelId="{0A8730D3-2EE9-49EF-9043-07F87A36C0BC}" type="parTrans" cxnId="{4500A99D-B6E4-45E7-87C0-432D65F61E0B}">
      <dgm:prSet/>
      <dgm:spPr/>
      <dgm:t>
        <a:bodyPr/>
        <a:lstStyle/>
        <a:p>
          <a:endParaRPr lang="en-US"/>
        </a:p>
      </dgm:t>
    </dgm:pt>
    <dgm:pt modelId="{1AAAFAE7-3295-4BDC-9FFE-7D9905EC05F9}" type="sibTrans" cxnId="{4500A99D-B6E4-45E7-87C0-432D65F61E0B}">
      <dgm:prSet/>
      <dgm:spPr/>
      <dgm:t>
        <a:bodyPr/>
        <a:lstStyle/>
        <a:p>
          <a:endParaRPr lang="en-US"/>
        </a:p>
      </dgm:t>
    </dgm:pt>
    <dgm:pt modelId="{A1C40B76-7DB4-4A41-A04C-91F6BCE79E66}" type="pres">
      <dgm:prSet presAssocID="{A7B47BED-2023-4F26-A5F5-AC55067E14CB}" presName="diagram" presStyleCnt="0">
        <dgm:presLayoutVars>
          <dgm:dir/>
          <dgm:resizeHandles val="exact"/>
        </dgm:presLayoutVars>
      </dgm:prSet>
      <dgm:spPr/>
      <dgm:t>
        <a:bodyPr/>
        <a:lstStyle/>
        <a:p>
          <a:endParaRPr lang="en-US"/>
        </a:p>
      </dgm:t>
    </dgm:pt>
    <dgm:pt modelId="{FA213C78-4CE1-4CA3-B5F3-598AFA744FF9}" type="pres">
      <dgm:prSet presAssocID="{CD9186CE-C843-455A-BAC9-A64993E60C15}" presName="node" presStyleLbl="node1" presStyleIdx="0" presStyleCnt="5">
        <dgm:presLayoutVars>
          <dgm:bulletEnabled val="1"/>
        </dgm:presLayoutVars>
      </dgm:prSet>
      <dgm:spPr/>
      <dgm:t>
        <a:bodyPr/>
        <a:lstStyle/>
        <a:p>
          <a:endParaRPr lang="en-US"/>
        </a:p>
      </dgm:t>
    </dgm:pt>
    <dgm:pt modelId="{95BDBD8C-B1C3-4395-A54B-20383399D111}" type="pres">
      <dgm:prSet presAssocID="{5D5C2B29-BA58-4B6C-B42D-06AAF9DE1793}" presName="sibTrans" presStyleCnt="0"/>
      <dgm:spPr/>
    </dgm:pt>
    <dgm:pt modelId="{05DE3A9A-2AE4-456D-AB46-3E7800A80D35}" type="pres">
      <dgm:prSet presAssocID="{A2AD3EED-AE5B-4B14-BD86-5A7521E17871}" presName="node" presStyleLbl="node1" presStyleIdx="1" presStyleCnt="5">
        <dgm:presLayoutVars>
          <dgm:bulletEnabled val="1"/>
        </dgm:presLayoutVars>
      </dgm:prSet>
      <dgm:spPr/>
      <dgm:t>
        <a:bodyPr/>
        <a:lstStyle/>
        <a:p>
          <a:endParaRPr lang="en-US"/>
        </a:p>
      </dgm:t>
    </dgm:pt>
    <dgm:pt modelId="{6FCD656B-2753-40D7-BDD6-DD9D49F19B5E}" type="pres">
      <dgm:prSet presAssocID="{A0864AA4-4002-4C9B-8C6E-1D65E296EA02}" presName="sibTrans" presStyleCnt="0"/>
      <dgm:spPr/>
    </dgm:pt>
    <dgm:pt modelId="{03B9931D-C81F-4E12-A697-FBB95E4DF194}" type="pres">
      <dgm:prSet presAssocID="{4F2EA5C1-8D2A-4A6A-898D-A2ADF8B89D99}" presName="node" presStyleLbl="node1" presStyleIdx="2" presStyleCnt="5">
        <dgm:presLayoutVars>
          <dgm:bulletEnabled val="1"/>
        </dgm:presLayoutVars>
      </dgm:prSet>
      <dgm:spPr/>
      <dgm:t>
        <a:bodyPr/>
        <a:lstStyle/>
        <a:p>
          <a:endParaRPr lang="en-US"/>
        </a:p>
      </dgm:t>
    </dgm:pt>
    <dgm:pt modelId="{BD7069E9-F4AB-44E2-ABA5-18685A36D6E3}" type="pres">
      <dgm:prSet presAssocID="{A2819EA2-9AEA-4511-80E0-49B87B4B38D3}" presName="sibTrans" presStyleCnt="0"/>
      <dgm:spPr/>
    </dgm:pt>
    <dgm:pt modelId="{F36AFE4C-1647-45AB-BF39-9207C30D8EBA}" type="pres">
      <dgm:prSet presAssocID="{B5926785-B4EA-496E-A081-7D2720F0F9A9}" presName="node" presStyleLbl="node1" presStyleIdx="3" presStyleCnt="5">
        <dgm:presLayoutVars>
          <dgm:bulletEnabled val="1"/>
        </dgm:presLayoutVars>
      </dgm:prSet>
      <dgm:spPr/>
      <dgm:t>
        <a:bodyPr/>
        <a:lstStyle/>
        <a:p>
          <a:endParaRPr lang="en-US"/>
        </a:p>
      </dgm:t>
    </dgm:pt>
    <dgm:pt modelId="{8C012E26-7829-4802-A632-33553B6ED63C}" type="pres">
      <dgm:prSet presAssocID="{06FF6289-1B9D-4C7E-BED7-914A1EB7216A}" presName="sibTrans" presStyleCnt="0"/>
      <dgm:spPr/>
    </dgm:pt>
    <dgm:pt modelId="{AA07C341-246B-4558-8FF2-1F4623F8F367}" type="pres">
      <dgm:prSet presAssocID="{B43E0F84-F29A-4035-8B6A-C72F2FC7EC6C}" presName="node" presStyleLbl="node1" presStyleIdx="4" presStyleCnt="5">
        <dgm:presLayoutVars>
          <dgm:bulletEnabled val="1"/>
        </dgm:presLayoutVars>
      </dgm:prSet>
      <dgm:spPr/>
      <dgm:t>
        <a:bodyPr/>
        <a:lstStyle/>
        <a:p>
          <a:endParaRPr lang="en-US"/>
        </a:p>
      </dgm:t>
    </dgm:pt>
  </dgm:ptLst>
  <dgm:cxnLst>
    <dgm:cxn modelId="{4838E4D0-D86E-4EF7-A255-C6BC9F4946D9}" type="presOf" srcId="{A2AD3EED-AE5B-4B14-BD86-5A7521E17871}" destId="{05DE3A9A-2AE4-456D-AB46-3E7800A80D35}" srcOrd="0" destOrd="0" presId="urn:microsoft.com/office/officeart/2005/8/layout/default"/>
    <dgm:cxn modelId="{51DB0A8C-25CF-4FD8-8D7F-2DB10CCDCA1E}" srcId="{A7B47BED-2023-4F26-A5F5-AC55067E14CB}" destId="{A2AD3EED-AE5B-4B14-BD86-5A7521E17871}" srcOrd="1" destOrd="0" parTransId="{92F9BB5F-90ED-4625-B6AF-01582D05AF62}" sibTransId="{A0864AA4-4002-4C9B-8C6E-1D65E296EA02}"/>
    <dgm:cxn modelId="{9DD777D1-A158-49B2-B5C0-CB998831560E}" srcId="{A7B47BED-2023-4F26-A5F5-AC55067E14CB}" destId="{B5926785-B4EA-496E-A081-7D2720F0F9A9}" srcOrd="3" destOrd="0" parTransId="{5457A79A-3DD7-467B-80C2-4677CDB30528}" sibTransId="{06FF6289-1B9D-4C7E-BED7-914A1EB7216A}"/>
    <dgm:cxn modelId="{B8547ABD-C30B-46E4-91AA-8877D28DC6FD}" type="presOf" srcId="{B5926785-B4EA-496E-A081-7D2720F0F9A9}" destId="{F36AFE4C-1647-45AB-BF39-9207C30D8EBA}" srcOrd="0" destOrd="0" presId="urn:microsoft.com/office/officeart/2005/8/layout/default"/>
    <dgm:cxn modelId="{E6B23EBE-B0B0-4B72-B65B-7C7B77F54DFF}" srcId="{A7B47BED-2023-4F26-A5F5-AC55067E14CB}" destId="{CD9186CE-C843-455A-BAC9-A64993E60C15}" srcOrd="0" destOrd="0" parTransId="{E0751944-2510-4E63-80E6-64F20CA4DC7D}" sibTransId="{5D5C2B29-BA58-4B6C-B42D-06AAF9DE1793}"/>
    <dgm:cxn modelId="{3BA5A4FA-A2B8-4886-A898-4A2622DB625B}" type="presOf" srcId="{B43E0F84-F29A-4035-8B6A-C72F2FC7EC6C}" destId="{AA07C341-246B-4558-8FF2-1F4623F8F367}" srcOrd="0" destOrd="0" presId="urn:microsoft.com/office/officeart/2005/8/layout/default"/>
    <dgm:cxn modelId="{883B059C-67A3-4338-AB8C-689D29C966D5}" srcId="{A7B47BED-2023-4F26-A5F5-AC55067E14CB}" destId="{4F2EA5C1-8D2A-4A6A-898D-A2ADF8B89D99}" srcOrd="2" destOrd="0" parTransId="{2B1EC85C-A4AB-47CD-8465-C791E75BA328}" sibTransId="{A2819EA2-9AEA-4511-80E0-49B87B4B38D3}"/>
    <dgm:cxn modelId="{6EC1ACB7-0BC5-4C3F-A894-24E4A714E44C}" type="presOf" srcId="{CD9186CE-C843-455A-BAC9-A64993E60C15}" destId="{FA213C78-4CE1-4CA3-B5F3-598AFA744FF9}" srcOrd="0" destOrd="0" presId="urn:microsoft.com/office/officeart/2005/8/layout/default"/>
    <dgm:cxn modelId="{AD19B863-9CAE-4BF4-819D-4E861E474490}" type="presOf" srcId="{4F2EA5C1-8D2A-4A6A-898D-A2ADF8B89D99}" destId="{03B9931D-C81F-4E12-A697-FBB95E4DF194}" srcOrd="0" destOrd="0" presId="urn:microsoft.com/office/officeart/2005/8/layout/default"/>
    <dgm:cxn modelId="{ADFB5A29-B69B-4F71-8824-62F47DF53012}" type="presOf" srcId="{A7B47BED-2023-4F26-A5F5-AC55067E14CB}" destId="{A1C40B76-7DB4-4A41-A04C-91F6BCE79E66}" srcOrd="0" destOrd="0" presId="urn:microsoft.com/office/officeart/2005/8/layout/default"/>
    <dgm:cxn modelId="{4500A99D-B6E4-45E7-87C0-432D65F61E0B}" srcId="{A7B47BED-2023-4F26-A5F5-AC55067E14CB}" destId="{B43E0F84-F29A-4035-8B6A-C72F2FC7EC6C}" srcOrd="4" destOrd="0" parTransId="{0A8730D3-2EE9-49EF-9043-07F87A36C0BC}" sibTransId="{1AAAFAE7-3295-4BDC-9FFE-7D9905EC05F9}"/>
    <dgm:cxn modelId="{BECC66FB-7017-4BF2-A888-D8797393F419}" type="presParOf" srcId="{A1C40B76-7DB4-4A41-A04C-91F6BCE79E66}" destId="{FA213C78-4CE1-4CA3-B5F3-598AFA744FF9}" srcOrd="0" destOrd="0" presId="urn:microsoft.com/office/officeart/2005/8/layout/default"/>
    <dgm:cxn modelId="{AE10E622-7287-415D-B884-C262EAED9995}" type="presParOf" srcId="{A1C40B76-7DB4-4A41-A04C-91F6BCE79E66}" destId="{95BDBD8C-B1C3-4395-A54B-20383399D111}" srcOrd="1" destOrd="0" presId="urn:microsoft.com/office/officeart/2005/8/layout/default"/>
    <dgm:cxn modelId="{9DD11510-5B74-410A-AA9A-61C6E1DFE521}" type="presParOf" srcId="{A1C40B76-7DB4-4A41-A04C-91F6BCE79E66}" destId="{05DE3A9A-2AE4-456D-AB46-3E7800A80D35}" srcOrd="2" destOrd="0" presId="urn:microsoft.com/office/officeart/2005/8/layout/default"/>
    <dgm:cxn modelId="{DFB6018E-1BA6-4062-963A-2672D8094090}" type="presParOf" srcId="{A1C40B76-7DB4-4A41-A04C-91F6BCE79E66}" destId="{6FCD656B-2753-40D7-BDD6-DD9D49F19B5E}" srcOrd="3" destOrd="0" presId="urn:microsoft.com/office/officeart/2005/8/layout/default"/>
    <dgm:cxn modelId="{B9250BB9-E0EF-46C7-9272-27122DCCB1EC}" type="presParOf" srcId="{A1C40B76-7DB4-4A41-A04C-91F6BCE79E66}" destId="{03B9931D-C81F-4E12-A697-FBB95E4DF194}" srcOrd="4" destOrd="0" presId="urn:microsoft.com/office/officeart/2005/8/layout/default"/>
    <dgm:cxn modelId="{E8BF4E81-FFB6-48EE-99A2-80B76C4821B7}" type="presParOf" srcId="{A1C40B76-7DB4-4A41-A04C-91F6BCE79E66}" destId="{BD7069E9-F4AB-44E2-ABA5-18685A36D6E3}" srcOrd="5" destOrd="0" presId="urn:microsoft.com/office/officeart/2005/8/layout/default"/>
    <dgm:cxn modelId="{B5ADC06D-9A3E-4D1E-B250-BF3A4E7C1B1D}" type="presParOf" srcId="{A1C40B76-7DB4-4A41-A04C-91F6BCE79E66}" destId="{F36AFE4C-1647-45AB-BF39-9207C30D8EBA}" srcOrd="6" destOrd="0" presId="urn:microsoft.com/office/officeart/2005/8/layout/default"/>
    <dgm:cxn modelId="{A606A37F-126C-4D2F-A6D0-D249D0ABFA6E}" type="presParOf" srcId="{A1C40B76-7DB4-4A41-A04C-91F6BCE79E66}" destId="{8C012E26-7829-4802-A632-33553B6ED63C}" srcOrd="7" destOrd="0" presId="urn:microsoft.com/office/officeart/2005/8/layout/default"/>
    <dgm:cxn modelId="{5F0D96D7-2C4D-4948-B59B-18377F064174}" type="presParOf" srcId="{A1C40B76-7DB4-4A41-A04C-91F6BCE79E66}" destId="{AA07C341-246B-4558-8FF2-1F4623F8F36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75BD10-86C5-47E0-BDEF-E030DCC6D76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AA54B76-764E-411D-A1EF-2F7FE04F6CB5}">
      <dgm:prSet/>
      <dgm:spPr/>
      <dgm:t>
        <a:bodyPr/>
        <a:lstStyle/>
        <a:p>
          <a:pPr rtl="0"/>
          <a:r>
            <a:rPr lang="en-US" baseline="0" smtClean="0"/>
            <a:t>Monday</a:t>
          </a:r>
          <a:endParaRPr lang="en-US"/>
        </a:p>
      </dgm:t>
    </dgm:pt>
    <dgm:pt modelId="{2B0699E7-8CB4-4F1A-A3F9-9F68FD766314}" type="parTrans" cxnId="{9633F250-21B3-48E9-B863-14A281E09D01}">
      <dgm:prSet/>
      <dgm:spPr/>
      <dgm:t>
        <a:bodyPr/>
        <a:lstStyle/>
        <a:p>
          <a:endParaRPr lang="en-US"/>
        </a:p>
      </dgm:t>
    </dgm:pt>
    <dgm:pt modelId="{2DAC678E-283E-4259-AEBA-7126A186EDB0}" type="sibTrans" cxnId="{9633F250-21B3-48E9-B863-14A281E09D01}">
      <dgm:prSet/>
      <dgm:spPr/>
      <dgm:t>
        <a:bodyPr/>
        <a:lstStyle/>
        <a:p>
          <a:endParaRPr lang="en-US"/>
        </a:p>
      </dgm:t>
    </dgm:pt>
    <dgm:pt modelId="{D4E3D569-41B0-484E-BF3B-07A44C40D4EB}">
      <dgm:prSet/>
      <dgm:spPr/>
      <dgm:t>
        <a:bodyPr/>
        <a:lstStyle/>
        <a:p>
          <a:pPr rtl="0"/>
          <a:r>
            <a:rPr lang="en-US" baseline="0" dirty="0" smtClean="0"/>
            <a:t>Buy and read </a:t>
          </a:r>
          <a:r>
            <a:rPr lang="en-US" u="sng" baseline="0" dirty="0" smtClean="0"/>
            <a:t>Say it in Six</a:t>
          </a:r>
          <a:r>
            <a:rPr lang="en-US" baseline="0" dirty="0" smtClean="0"/>
            <a:t> by Ron Hoff</a:t>
          </a:r>
          <a:endParaRPr lang="en-US" dirty="0"/>
        </a:p>
      </dgm:t>
    </dgm:pt>
    <dgm:pt modelId="{9CDCCE3E-3A44-4114-A69D-B27D6333F1FF}" type="parTrans" cxnId="{BFB24163-DF77-4982-974D-2D1D447DFE11}">
      <dgm:prSet/>
      <dgm:spPr/>
      <dgm:t>
        <a:bodyPr/>
        <a:lstStyle/>
        <a:p>
          <a:endParaRPr lang="en-US"/>
        </a:p>
      </dgm:t>
    </dgm:pt>
    <dgm:pt modelId="{F9A7733D-1D5D-449A-A532-59AE187F1CDC}" type="sibTrans" cxnId="{BFB24163-DF77-4982-974D-2D1D447DFE11}">
      <dgm:prSet/>
      <dgm:spPr/>
      <dgm:t>
        <a:bodyPr/>
        <a:lstStyle/>
        <a:p>
          <a:endParaRPr lang="en-US"/>
        </a:p>
      </dgm:t>
    </dgm:pt>
    <dgm:pt modelId="{98483DBB-E440-43F4-A4CF-6516BA620B83}">
      <dgm:prSet/>
      <dgm:spPr/>
      <dgm:t>
        <a:bodyPr/>
        <a:lstStyle/>
        <a:p>
          <a:pPr rtl="0"/>
          <a:r>
            <a:rPr lang="en-US" baseline="0" dirty="0" smtClean="0"/>
            <a:t>Read </a:t>
          </a:r>
          <a:r>
            <a:rPr lang="en-US" baseline="0" dirty="0" smtClean="0">
              <a:hlinkClick xmlns:r="http://schemas.openxmlformats.org/officeDocument/2006/relationships" r:id="rId1"/>
            </a:rPr>
            <a:t>http://www.investopedia.com/articles/basics/06/financialreporting.asp</a:t>
          </a:r>
          <a:endParaRPr lang="en-US" dirty="0"/>
        </a:p>
      </dgm:t>
    </dgm:pt>
    <dgm:pt modelId="{F84ED277-A098-4DCA-9838-2F38EF2680B5}" type="parTrans" cxnId="{874E81A0-78BC-417F-A7D6-3D15761E0D7A}">
      <dgm:prSet/>
      <dgm:spPr/>
      <dgm:t>
        <a:bodyPr/>
        <a:lstStyle/>
        <a:p>
          <a:endParaRPr lang="en-US"/>
        </a:p>
      </dgm:t>
    </dgm:pt>
    <dgm:pt modelId="{EEF89CF4-46E8-4446-90F2-20B876E56378}" type="sibTrans" cxnId="{874E81A0-78BC-417F-A7D6-3D15761E0D7A}">
      <dgm:prSet/>
      <dgm:spPr/>
      <dgm:t>
        <a:bodyPr/>
        <a:lstStyle/>
        <a:p>
          <a:endParaRPr lang="en-US"/>
        </a:p>
      </dgm:t>
    </dgm:pt>
    <dgm:pt modelId="{7E0C498B-5795-4252-9579-5200910D5621}">
      <dgm:prSet/>
      <dgm:spPr/>
      <dgm:t>
        <a:bodyPr/>
        <a:lstStyle/>
        <a:p>
          <a:pPr rtl="0"/>
          <a:r>
            <a:rPr lang="en-US" baseline="0" smtClean="0"/>
            <a:t>Next week</a:t>
          </a:r>
          <a:endParaRPr lang="en-US"/>
        </a:p>
      </dgm:t>
    </dgm:pt>
    <dgm:pt modelId="{B8528AF4-E4CA-4741-B5B8-1CB53DF00A08}" type="parTrans" cxnId="{F6F67648-8479-4C02-A168-BB6F36825435}">
      <dgm:prSet/>
      <dgm:spPr/>
      <dgm:t>
        <a:bodyPr/>
        <a:lstStyle/>
        <a:p>
          <a:endParaRPr lang="en-US"/>
        </a:p>
      </dgm:t>
    </dgm:pt>
    <dgm:pt modelId="{91C4B680-6281-4B14-BD70-AFBB43B091EF}" type="sibTrans" cxnId="{F6F67648-8479-4C02-A168-BB6F36825435}">
      <dgm:prSet/>
      <dgm:spPr/>
      <dgm:t>
        <a:bodyPr/>
        <a:lstStyle/>
        <a:p>
          <a:endParaRPr lang="en-US"/>
        </a:p>
      </dgm:t>
    </dgm:pt>
    <dgm:pt modelId="{24F15947-BD5D-42A8-94A8-2EA48460D4FC}">
      <dgm:prSet/>
      <dgm:spPr/>
      <dgm:t>
        <a:bodyPr/>
        <a:lstStyle/>
        <a:p>
          <a:pPr rtl="0"/>
          <a:r>
            <a:rPr lang="en-US" baseline="0" dirty="0" smtClean="0"/>
            <a:t>Three weeks</a:t>
          </a:r>
          <a:endParaRPr lang="en-US" dirty="0"/>
        </a:p>
      </dgm:t>
    </dgm:pt>
    <dgm:pt modelId="{CBF49E6B-267F-4BDA-BE36-14793A8892BC}" type="parTrans" cxnId="{E07F845C-61E7-422C-8D86-D253437245B0}">
      <dgm:prSet/>
      <dgm:spPr/>
      <dgm:t>
        <a:bodyPr/>
        <a:lstStyle/>
        <a:p>
          <a:endParaRPr lang="en-US"/>
        </a:p>
      </dgm:t>
    </dgm:pt>
    <dgm:pt modelId="{63F40954-5319-48E0-A0BC-E1852AFE4990}" type="sibTrans" cxnId="{E07F845C-61E7-422C-8D86-D253437245B0}">
      <dgm:prSet/>
      <dgm:spPr/>
      <dgm:t>
        <a:bodyPr/>
        <a:lstStyle/>
        <a:p>
          <a:endParaRPr lang="en-US"/>
        </a:p>
      </dgm:t>
    </dgm:pt>
    <dgm:pt modelId="{D82D0B7B-DFBE-47F7-8514-673F5D050364}">
      <dgm:prSet/>
      <dgm:spPr/>
      <dgm:t>
        <a:bodyPr/>
        <a:lstStyle/>
        <a:p>
          <a:pPr rtl="0"/>
          <a:r>
            <a:rPr lang="en-US" baseline="0" dirty="0" smtClean="0"/>
            <a:t>Create and practice presentation</a:t>
          </a:r>
          <a:endParaRPr lang="en-US" dirty="0"/>
        </a:p>
      </dgm:t>
    </dgm:pt>
    <dgm:pt modelId="{E4D58CC4-FA2F-490F-BB6D-5D6641F80155}" type="parTrans" cxnId="{35BFF15B-F034-4925-8861-D1EAC8E5F7D5}">
      <dgm:prSet/>
      <dgm:spPr/>
      <dgm:t>
        <a:bodyPr/>
        <a:lstStyle/>
        <a:p>
          <a:endParaRPr lang="en-US"/>
        </a:p>
      </dgm:t>
    </dgm:pt>
    <dgm:pt modelId="{CC06819E-B1CF-430D-8B82-53A3BC268325}" type="sibTrans" cxnId="{35BFF15B-F034-4925-8861-D1EAC8E5F7D5}">
      <dgm:prSet/>
      <dgm:spPr/>
      <dgm:t>
        <a:bodyPr/>
        <a:lstStyle/>
        <a:p>
          <a:endParaRPr lang="en-US"/>
        </a:p>
      </dgm:t>
    </dgm:pt>
    <dgm:pt modelId="{36A23612-0C06-4AF8-BA3C-439131135CCF}">
      <dgm:prSet/>
      <dgm:spPr/>
      <dgm:t>
        <a:bodyPr/>
        <a:lstStyle/>
        <a:p>
          <a:pPr rtl="0"/>
          <a:r>
            <a:rPr lang="en-US" baseline="0" dirty="0" smtClean="0"/>
            <a:t>Make appointment</a:t>
          </a:r>
          <a:endParaRPr lang="en-US" dirty="0"/>
        </a:p>
      </dgm:t>
    </dgm:pt>
    <dgm:pt modelId="{EFE6C24A-D446-411F-BFB7-6644FFF8E7D1}" type="parTrans" cxnId="{FB7810D1-DCAA-41B0-831D-A40F92353F74}">
      <dgm:prSet/>
      <dgm:spPr/>
      <dgm:t>
        <a:bodyPr/>
        <a:lstStyle/>
        <a:p>
          <a:endParaRPr lang="en-US"/>
        </a:p>
      </dgm:t>
    </dgm:pt>
    <dgm:pt modelId="{B774AEF4-AE9E-4137-941B-73EB0FE34E44}" type="sibTrans" cxnId="{FB7810D1-DCAA-41B0-831D-A40F92353F74}">
      <dgm:prSet/>
      <dgm:spPr/>
      <dgm:t>
        <a:bodyPr/>
        <a:lstStyle/>
        <a:p>
          <a:endParaRPr lang="en-US"/>
        </a:p>
      </dgm:t>
    </dgm:pt>
    <dgm:pt modelId="{9DDBD2AE-FA07-4336-B446-E75A8A9C9AFF}">
      <dgm:prSet/>
      <dgm:spPr/>
      <dgm:t>
        <a:bodyPr/>
        <a:lstStyle/>
        <a:p>
          <a:pPr rtl="0"/>
          <a:r>
            <a:rPr lang="en-US" baseline="0" dirty="0" smtClean="0"/>
            <a:t>Download the annual report and extract top objectives</a:t>
          </a:r>
          <a:endParaRPr lang="en-US" dirty="0"/>
        </a:p>
      </dgm:t>
    </dgm:pt>
    <dgm:pt modelId="{ECBDED9E-2651-4D2D-B0CC-62061A6A1E54}" type="parTrans" cxnId="{F32F606A-826B-4C3B-98B4-E8330DFC1AAB}">
      <dgm:prSet/>
      <dgm:spPr/>
      <dgm:t>
        <a:bodyPr/>
        <a:lstStyle/>
        <a:p>
          <a:endParaRPr lang="en-US"/>
        </a:p>
      </dgm:t>
    </dgm:pt>
    <dgm:pt modelId="{406C844B-E8D9-47E5-8EA7-B45CF132D9E4}" type="sibTrans" cxnId="{F32F606A-826B-4C3B-98B4-E8330DFC1AAB}">
      <dgm:prSet/>
      <dgm:spPr/>
      <dgm:t>
        <a:bodyPr/>
        <a:lstStyle/>
        <a:p>
          <a:endParaRPr lang="en-US"/>
        </a:p>
      </dgm:t>
    </dgm:pt>
    <dgm:pt modelId="{5C6ADC21-2502-4E52-8405-675213D844DB}">
      <dgm:prSet/>
      <dgm:spPr/>
      <dgm:t>
        <a:bodyPr/>
        <a:lstStyle/>
        <a:p>
          <a:pPr rtl="0"/>
          <a:r>
            <a:rPr lang="en-US" baseline="0" dirty="0" smtClean="0"/>
            <a:t>Pick Identity Management programs to pitch</a:t>
          </a:r>
          <a:endParaRPr lang="en-US" dirty="0"/>
        </a:p>
      </dgm:t>
    </dgm:pt>
    <dgm:pt modelId="{A319BDF0-D410-417F-8892-DA3556FDA6D1}" type="parTrans" cxnId="{14B38AE7-F000-47BC-9C5C-006E4729E5C9}">
      <dgm:prSet/>
      <dgm:spPr/>
      <dgm:t>
        <a:bodyPr/>
        <a:lstStyle/>
        <a:p>
          <a:endParaRPr lang="en-US"/>
        </a:p>
      </dgm:t>
    </dgm:pt>
    <dgm:pt modelId="{092105B8-B97F-4D9A-A4BC-4B93B405D4CB}" type="sibTrans" cxnId="{14B38AE7-F000-47BC-9C5C-006E4729E5C9}">
      <dgm:prSet/>
      <dgm:spPr/>
      <dgm:t>
        <a:bodyPr/>
        <a:lstStyle/>
        <a:p>
          <a:endParaRPr lang="en-US"/>
        </a:p>
      </dgm:t>
    </dgm:pt>
    <dgm:pt modelId="{A0EE4252-C163-4C7D-B616-DE3D5BCD5FE8}">
      <dgm:prSet/>
      <dgm:spPr/>
      <dgm:t>
        <a:bodyPr/>
        <a:lstStyle/>
        <a:p>
          <a:pPr rtl="0"/>
          <a:r>
            <a:rPr lang="en-US" baseline="0" dirty="0" smtClean="0"/>
            <a:t>Align goals with the objectives</a:t>
          </a:r>
          <a:endParaRPr lang="en-US" dirty="0"/>
        </a:p>
      </dgm:t>
    </dgm:pt>
    <dgm:pt modelId="{B6275986-82B6-4A8E-BFB5-E40D8E3C52FF}" type="parTrans" cxnId="{B586D685-45F3-4EEB-82CC-1DB280F2FAAF}">
      <dgm:prSet/>
      <dgm:spPr/>
      <dgm:t>
        <a:bodyPr/>
        <a:lstStyle/>
        <a:p>
          <a:endParaRPr lang="en-US"/>
        </a:p>
      </dgm:t>
    </dgm:pt>
    <dgm:pt modelId="{C3DCA4C1-AB79-4C92-A46A-27CE3D2B4395}" type="sibTrans" cxnId="{B586D685-45F3-4EEB-82CC-1DB280F2FAAF}">
      <dgm:prSet/>
      <dgm:spPr/>
      <dgm:t>
        <a:bodyPr/>
        <a:lstStyle/>
        <a:p>
          <a:endParaRPr lang="en-US"/>
        </a:p>
      </dgm:t>
    </dgm:pt>
    <dgm:pt modelId="{6D7CAFDC-8101-429D-9C41-DD6AEE195204}">
      <dgm:prSet/>
      <dgm:spPr/>
      <dgm:t>
        <a:bodyPr/>
        <a:lstStyle/>
        <a:p>
          <a:pPr rtl="0"/>
          <a:r>
            <a:rPr lang="en-US" dirty="0" smtClean="0"/>
            <a:t>Two weeks</a:t>
          </a:r>
          <a:endParaRPr lang="en-US" dirty="0"/>
        </a:p>
      </dgm:t>
    </dgm:pt>
    <dgm:pt modelId="{E575DA52-2770-40F5-84BB-0B598F3B8E80}" type="parTrans" cxnId="{3B30A427-353A-4EAB-9B6A-4A5BB79CA79A}">
      <dgm:prSet/>
      <dgm:spPr/>
      <dgm:t>
        <a:bodyPr/>
        <a:lstStyle/>
        <a:p>
          <a:endParaRPr lang="en-US"/>
        </a:p>
      </dgm:t>
    </dgm:pt>
    <dgm:pt modelId="{F286B310-EA93-4083-B4D3-CDA40B5DB022}" type="sibTrans" cxnId="{3B30A427-353A-4EAB-9B6A-4A5BB79CA79A}">
      <dgm:prSet/>
      <dgm:spPr/>
      <dgm:t>
        <a:bodyPr/>
        <a:lstStyle/>
        <a:p>
          <a:endParaRPr lang="en-US"/>
        </a:p>
      </dgm:t>
    </dgm:pt>
    <dgm:pt modelId="{3A0D136A-830F-458C-B053-A1E6007A8E39}">
      <dgm:prSet/>
      <dgm:spPr/>
      <dgm:t>
        <a:bodyPr/>
        <a:lstStyle/>
        <a:p>
          <a:pPr rtl="0"/>
          <a:r>
            <a:rPr lang="en-US" dirty="0" smtClean="0"/>
            <a:t>Learn more about top objectives and active programs –listen – ask questions</a:t>
          </a:r>
          <a:endParaRPr lang="en-US" dirty="0"/>
        </a:p>
      </dgm:t>
    </dgm:pt>
    <dgm:pt modelId="{416D43EC-9A40-4C40-ACD5-562292035987}" type="parTrans" cxnId="{C3DC6F50-BCE8-4089-B962-491BA80F610C}">
      <dgm:prSet/>
      <dgm:spPr/>
      <dgm:t>
        <a:bodyPr/>
        <a:lstStyle/>
        <a:p>
          <a:endParaRPr lang="en-US"/>
        </a:p>
      </dgm:t>
    </dgm:pt>
    <dgm:pt modelId="{4E272636-182D-43F3-B8A7-EEB0C52573DA}" type="sibTrans" cxnId="{C3DC6F50-BCE8-4089-B962-491BA80F610C}">
      <dgm:prSet/>
      <dgm:spPr/>
      <dgm:t>
        <a:bodyPr/>
        <a:lstStyle/>
        <a:p>
          <a:endParaRPr lang="en-US"/>
        </a:p>
      </dgm:t>
    </dgm:pt>
    <dgm:pt modelId="{81E9821C-58B7-4A19-BEB7-8917B099CED4}" type="pres">
      <dgm:prSet presAssocID="{2175BD10-86C5-47E0-BDEF-E030DCC6D766}" presName="linear" presStyleCnt="0">
        <dgm:presLayoutVars>
          <dgm:animLvl val="lvl"/>
          <dgm:resizeHandles val="exact"/>
        </dgm:presLayoutVars>
      </dgm:prSet>
      <dgm:spPr/>
      <dgm:t>
        <a:bodyPr/>
        <a:lstStyle/>
        <a:p>
          <a:endParaRPr lang="en-US"/>
        </a:p>
      </dgm:t>
    </dgm:pt>
    <dgm:pt modelId="{4245A2E3-689F-4824-9F22-4289A2225D46}" type="pres">
      <dgm:prSet presAssocID="{FAA54B76-764E-411D-A1EF-2F7FE04F6CB5}" presName="parentText" presStyleLbl="node1" presStyleIdx="0" presStyleCnt="4">
        <dgm:presLayoutVars>
          <dgm:chMax val="0"/>
          <dgm:bulletEnabled val="1"/>
        </dgm:presLayoutVars>
      </dgm:prSet>
      <dgm:spPr/>
      <dgm:t>
        <a:bodyPr/>
        <a:lstStyle/>
        <a:p>
          <a:endParaRPr lang="en-US"/>
        </a:p>
      </dgm:t>
    </dgm:pt>
    <dgm:pt modelId="{8BEEDE45-7692-4950-A11E-6957A8FB6C31}" type="pres">
      <dgm:prSet presAssocID="{FAA54B76-764E-411D-A1EF-2F7FE04F6CB5}" presName="childText" presStyleLbl="revTx" presStyleIdx="0" presStyleCnt="4">
        <dgm:presLayoutVars>
          <dgm:bulletEnabled val="1"/>
        </dgm:presLayoutVars>
      </dgm:prSet>
      <dgm:spPr/>
      <dgm:t>
        <a:bodyPr/>
        <a:lstStyle/>
        <a:p>
          <a:endParaRPr lang="en-US"/>
        </a:p>
      </dgm:t>
    </dgm:pt>
    <dgm:pt modelId="{CC19093A-4161-42C1-B1DE-178378E683AC}" type="pres">
      <dgm:prSet presAssocID="{7E0C498B-5795-4252-9579-5200910D5621}" presName="parentText" presStyleLbl="node1" presStyleIdx="1" presStyleCnt="4">
        <dgm:presLayoutVars>
          <dgm:chMax val="0"/>
          <dgm:bulletEnabled val="1"/>
        </dgm:presLayoutVars>
      </dgm:prSet>
      <dgm:spPr/>
      <dgm:t>
        <a:bodyPr/>
        <a:lstStyle/>
        <a:p>
          <a:endParaRPr lang="en-US"/>
        </a:p>
      </dgm:t>
    </dgm:pt>
    <dgm:pt modelId="{C8B6E399-4186-42C8-9C02-02BB1B75F56A}" type="pres">
      <dgm:prSet presAssocID="{7E0C498B-5795-4252-9579-5200910D5621}" presName="childText" presStyleLbl="revTx" presStyleIdx="1" presStyleCnt="4">
        <dgm:presLayoutVars>
          <dgm:bulletEnabled val="1"/>
        </dgm:presLayoutVars>
      </dgm:prSet>
      <dgm:spPr/>
      <dgm:t>
        <a:bodyPr/>
        <a:lstStyle/>
        <a:p>
          <a:endParaRPr lang="en-US"/>
        </a:p>
      </dgm:t>
    </dgm:pt>
    <dgm:pt modelId="{AF0002C9-7AF2-49E5-8B9B-667F8FFADC8E}" type="pres">
      <dgm:prSet presAssocID="{6D7CAFDC-8101-429D-9C41-DD6AEE195204}" presName="parentText" presStyleLbl="node1" presStyleIdx="2" presStyleCnt="4">
        <dgm:presLayoutVars>
          <dgm:chMax val="0"/>
          <dgm:bulletEnabled val="1"/>
        </dgm:presLayoutVars>
      </dgm:prSet>
      <dgm:spPr/>
      <dgm:t>
        <a:bodyPr/>
        <a:lstStyle/>
        <a:p>
          <a:endParaRPr lang="en-US"/>
        </a:p>
      </dgm:t>
    </dgm:pt>
    <dgm:pt modelId="{1FB4CAA0-4D37-4F9F-B63F-C3E26D9928BB}" type="pres">
      <dgm:prSet presAssocID="{6D7CAFDC-8101-429D-9C41-DD6AEE195204}" presName="childText" presStyleLbl="revTx" presStyleIdx="2" presStyleCnt="4">
        <dgm:presLayoutVars>
          <dgm:bulletEnabled val="1"/>
        </dgm:presLayoutVars>
      </dgm:prSet>
      <dgm:spPr/>
      <dgm:t>
        <a:bodyPr/>
        <a:lstStyle/>
        <a:p>
          <a:endParaRPr lang="en-US"/>
        </a:p>
      </dgm:t>
    </dgm:pt>
    <dgm:pt modelId="{01ACD6E8-5772-4211-88E4-CA82BC0685AE}" type="pres">
      <dgm:prSet presAssocID="{24F15947-BD5D-42A8-94A8-2EA48460D4FC}" presName="parentText" presStyleLbl="node1" presStyleIdx="3" presStyleCnt="4">
        <dgm:presLayoutVars>
          <dgm:chMax val="0"/>
          <dgm:bulletEnabled val="1"/>
        </dgm:presLayoutVars>
      </dgm:prSet>
      <dgm:spPr/>
      <dgm:t>
        <a:bodyPr/>
        <a:lstStyle/>
        <a:p>
          <a:endParaRPr lang="en-US"/>
        </a:p>
      </dgm:t>
    </dgm:pt>
    <dgm:pt modelId="{6F07DF66-AAA9-4115-AC9A-CB9DEDCD6EAA}" type="pres">
      <dgm:prSet presAssocID="{24F15947-BD5D-42A8-94A8-2EA48460D4FC}" presName="childText" presStyleLbl="revTx" presStyleIdx="3" presStyleCnt="4">
        <dgm:presLayoutVars>
          <dgm:bulletEnabled val="1"/>
        </dgm:presLayoutVars>
      </dgm:prSet>
      <dgm:spPr/>
      <dgm:t>
        <a:bodyPr/>
        <a:lstStyle/>
        <a:p>
          <a:endParaRPr lang="en-US"/>
        </a:p>
      </dgm:t>
    </dgm:pt>
  </dgm:ptLst>
  <dgm:cxnLst>
    <dgm:cxn modelId="{CE011E46-C753-4188-92A6-0A41A4F05F7A}" type="presOf" srcId="{D4E3D569-41B0-484E-BF3B-07A44C40D4EB}" destId="{8BEEDE45-7692-4950-A11E-6957A8FB6C31}" srcOrd="0" destOrd="0" presId="urn:microsoft.com/office/officeart/2005/8/layout/vList2"/>
    <dgm:cxn modelId="{E07F845C-61E7-422C-8D86-D253437245B0}" srcId="{2175BD10-86C5-47E0-BDEF-E030DCC6D766}" destId="{24F15947-BD5D-42A8-94A8-2EA48460D4FC}" srcOrd="3" destOrd="0" parTransId="{CBF49E6B-267F-4BDA-BE36-14793A8892BC}" sibTransId="{63F40954-5319-48E0-A0BC-E1852AFE4990}"/>
    <dgm:cxn modelId="{F32F606A-826B-4C3B-98B4-E8330DFC1AAB}" srcId="{7E0C498B-5795-4252-9579-5200910D5621}" destId="{9DDBD2AE-FA07-4336-B446-E75A8A9C9AFF}" srcOrd="0" destOrd="0" parTransId="{ECBDED9E-2651-4D2D-B0CC-62061A6A1E54}" sibTransId="{406C844B-E8D9-47E5-8EA7-B45CF132D9E4}"/>
    <dgm:cxn modelId="{BF4F6607-B5E7-4BA4-B305-DFF5B1930604}" type="presOf" srcId="{7E0C498B-5795-4252-9579-5200910D5621}" destId="{CC19093A-4161-42C1-B1DE-178378E683AC}" srcOrd="0" destOrd="0" presId="urn:microsoft.com/office/officeart/2005/8/layout/vList2"/>
    <dgm:cxn modelId="{BFB24163-DF77-4982-974D-2D1D447DFE11}" srcId="{FAA54B76-764E-411D-A1EF-2F7FE04F6CB5}" destId="{D4E3D569-41B0-484E-BF3B-07A44C40D4EB}" srcOrd="0" destOrd="0" parTransId="{9CDCCE3E-3A44-4114-A69D-B27D6333F1FF}" sibTransId="{F9A7733D-1D5D-449A-A532-59AE187F1CDC}"/>
    <dgm:cxn modelId="{F6F67648-8479-4C02-A168-BB6F36825435}" srcId="{2175BD10-86C5-47E0-BDEF-E030DCC6D766}" destId="{7E0C498B-5795-4252-9579-5200910D5621}" srcOrd="1" destOrd="0" parTransId="{B8528AF4-E4CA-4741-B5B8-1CB53DF00A08}" sibTransId="{91C4B680-6281-4B14-BD70-AFBB43B091EF}"/>
    <dgm:cxn modelId="{4DE0C022-B36D-4410-972F-159096D6006C}" type="presOf" srcId="{3A0D136A-830F-458C-B053-A1E6007A8E39}" destId="{C8B6E399-4186-42C8-9C02-02BB1B75F56A}" srcOrd="0" destOrd="1" presId="urn:microsoft.com/office/officeart/2005/8/layout/vList2"/>
    <dgm:cxn modelId="{58FCA831-5ADB-44BE-83AD-F07EF61577F5}" type="presOf" srcId="{6D7CAFDC-8101-429D-9C41-DD6AEE195204}" destId="{AF0002C9-7AF2-49E5-8B9B-667F8FFADC8E}" srcOrd="0" destOrd="0" presId="urn:microsoft.com/office/officeart/2005/8/layout/vList2"/>
    <dgm:cxn modelId="{9633F250-21B3-48E9-B863-14A281E09D01}" srcId="{2175BD10-86C5-47E0-BDEF-E030DCC6D766}" destId="{FAA54B76-764E-411D-A1EF-2F7FE04F6CB5}" srcOrd="0" destOrd="0" parTransId="{2B0699E7-8CB4-4F1A-A3F9-9F68FD766314}" sibTransId="{2DAC678E-283E-4259-AEBA-7126A186EDB0}"/>
    <dgm:cxn modelId="{2DE773F5-BB16-47FB-9A2A-2CD0983F9E6B}" type="presOf" srcId="{24F15947-BD5D-42A8-94A8-2EA48460D4FC}" destId="{01ACD6E8-5772-4211-88E4-CA82BC0685AE}" srcOrd="0" destOrd="0" presId="urn:microsoft.com/office/officeart/2005/8/layout/vList2"/>
    <dgm:cxn modelId="{9A94FD5E-5FF1-42C8-888C-30D33C7F80B6}" type="presOf" srcId="{FAA54B76-764E-411D-A1EF-2F7FE04F6CB5}" destId="{4245A2E3-689F-4824-9F22-4289A2225D46}" srcOrd="0" destOrd="0" presId="urn:microsoft.com/office/officeart/2005/8/layout/vList2"/>
    <dgm:cxn modelId="{B64871AB-ACDF-4F33-BC26-5C72A4AFC89B}" type="presOf" srcId="{36A23612-0C06-4AF8-BA3C-439131135CCF}" destId="{6F07DF66-AAA9-4115-AC9A-CB9DEDCD6EAA}" srcOrd="0" destOrd="1" presId="urn:microsoft.com/office/officeart/2005/8/layout/vList2"/>
    <dgm:cxn modelId="{954B5638-F669-479F-9AE4-9E7D2BAF0491}" type="presOf" srcId="{5C6ADC21-2502-4E52-8405-675213D844DB}" destId="{1FB4CAA0-4D37-4F9F-B63F-C3E26D9928BB}" srcOrd="0" destOrd="0" presId="urn:microsoft.com/office/officeart/2005/8/layout/vList2"/>
    <dgm:cxn modelId="{FB7810D1-DCAA-41B0-831D-A40F92353F74}" srcId="{24F15947-BD5D-42A8-94A8-2EA48460D4FC}" destId="{36A23612-0C06-4AF8-BA3C-439131135CCF}" srcOrd="1" destOrd="0" parTransId="{EFE6C24A-D446-411F-BFB7-6644FFF8E7D1}" sibTransId="{B774AEF4-AE9E-4137-941B-73EB0FE34E44}"/>
    <dgm:cxn modelId="{D8AC65EB-88C7-4342-B51C-BCE9994295D2}" type="presOf" srcId="{9DDBD2AE-FA07-4336-B446-E75A8A9C9AFF}" destId="{C8B6E399-4186-42C8-9C02-02BB1B75F56A}" srcOrd="0" destOrd="0" presId="urn:microsoft.com/office/officeart/2005/8/layout/vList2"/>
    <dgm:cxn modelId="{DC66893E-860E-4BD9-9A43-D608181427A7}" type="presOf" srcId="{D82D0B7B-DFBE-47F7-8514-673F5D050364}" destId="{6F07DF66-AAA9-4115-AC9A-CB9DEDCD6EAA}" srcOrd="0" destOrd="0" presId="urn:microsoft.com/office/officeart/2005/8/layout/vList2"/>
    <dgm:cxn modelId="{6C42F227-0B0F-4F6E-A289-F403E58C063E}" type="presOf" srcId="{A0EE4252-C163-4C7D-B616-DE3D5BCD5FE8}" destId="{1FB4CAA0-4D37-4F9F-B63F-C3E26D9928BB}" srcOrd="0" destOrd="1" presId="urn:microsoft.com/office/officeart/2005/8/layout/vList2"/>
    <dgm:cxn modelId="{3B30A427-353A-4EAB-9B6A-4A5BB79CA79A}" srcId="{2175BD10-86C5-47E0-BDEF-E030DCC6D766}" destId="{6D7CAFDC-8101-429D-9C41-DD6AEE195204}" srcOrd="2" destOrd="0" parTransId="{E575DA52-2770-40F5-84BB-0B598F3B8E80}" sibTransId="{F286B310-EA93-4083-B4D3-CDA40B5DB022}"/>
    <dgm:cxn modelId="{35BFF15B-F034-4925-8861-D1EAC8E5F7D5}" srcId="{24F15947-BD5D-42A8-94A8-2EA48460D4FC}" destId="{D82D0B7B-DFBE-47F7-8514-673F5D050364}" srcOrd="0" destOrd="0" parTransId="{E4D58CC4-FA2F-490F-BB6D-5D6641F80155}" sibTransId="{CC06819E-B1CF-430D-8B82-53A3BC268325}"/>
    <dgm:cxn modelId="{07300DE2-B653-4E49-B105-E0FCD833286A}" type="presOf" srcId="{98483DBB-E440-43F4-A4CF-6516BA620B83}" destId="{8BEEDE45-7692-4950-A11E-6957A8FB6C31}" srcOrd="0" destOrd="1" presId="urn:microsoft.com/office/officeart/2005/8/layout/vList2"/>
    <dgm:cxn modelId="{874E81A0-78BC-417F-A7D6-3D15761E0D7A}" srcId="{FAA54B76-764E-411D-A1EF-2F7FE04F6CB5}" destId="{98483DBB-E440-43F4-A4CF-6516BA620B83}" srcOrd="1" destOrd="0" parTransId="{F84ED277-A098-4DCA-9838-2F38EF2680B5}" sibTransId="{EEF89CF4-46E8-4446-90F2-20B876E56378}"/>
    <dgm:cxn modelId="{14B38AE7-F000-47BC-9C5C-006E4729E5C9}" srcId="{6D7CAFDC-8101-429D-9C41-DD6AEE195204}" destId="{5C6ADC21-2502-4E52-8405-675213D844DB}" srcOrd="0" destOrd="0" parTransId="{A319BDF0-D410-417F-8892-DA3556FDA6D1}" sibTransId="{092105B8-B97F-4D9A-A4BC-4B93B405D4CB}"/>
    <dgm:cxn modelId="{C3DC6F50-BCE8-4089-B962-491BA80F610C}" srcId="{7E0C498B-5795-4252-9579-5200910D5621}" destId="{3A0D136A-830F-458C-B053-A1E6007A8E39}" srcOrd="1" destOrd="0" parTransId="{416D43EC-9A40-4C40-ACD5-562292035987}" sibTransId="{4E272636-182D-43F3-B8A7-EEB0C52573DA}"/>
    <dgm:cxn modelId="{B586D685-45F3-4EEB-82CC-1DB280F2FAAF}" srcId="{6D7CAFDC-8101-429D-9C41-DD6AEE195204}" destId="{A0EE4252-C163-4C7D-B616-DE3D5BCD5FE8}" srcOrd="1" destOrd="0" parTransId="{B6275986-82B6-4A8E-BFB5-E40D8E3C52FF}" sibTransId="{C3DCA4C1-AB79-4C92-A46A-27CE3D2B4395}"/>
    <dgm:cxn modelId="{4997A78C-2C8B-4458-88ED-83FB099EB79F}" type="presOf" srcId="{2175BD10-86C5-47E0-BDEF-E030DCC6D766}" destId="{81E9821C-58B7-4A19-BEB7-8917B099CED4}" srcOrd="0" destOrd="0" presId="urn:microsoft.com/office/officeart/2005/8/layout/vList2"/>
    <dgm:cxn modelId="{1BCEBFA7-07B0-4F38-8A84-869257E5410E}" type="presParOf" srcId="{81E9821C-58B7-4A19-BEB7-8917B099CED4}" destId="{4245A2E3-689F-4824-9F22-4289A2225D46}" srcOrd="0" destOrd="0" presId="urn:microsoft.com/office/officeart/2005/8/layout/vList2"/>
    <dgm:cxn modelId="{5AB9A84C-7EB3-4E25-AF9D-2AB823788FC7}" type="presParOf" srcId="{81E9821C-58B7-4A19-BEB7-8917B099CED4}" destId="{8BEEDE45-7692-4950-A11E-6957A8FB6C31}" srcOrd="1" destOrd="0" presId="urn:microsoft.com/office/officeart/2005/8/layout/vList2"/>
    <dgm:cxn modelId="{B074679A-008D-4838-8358-214FB39123B1}" type="presParOf" srcId="{81E9821C-58B7-4A19-BEB7-8917B099CED4}" destId="{CC19093A-4161-42C1-B1DE-178378E683AC}" srcOrd="2" destOrd="0" presId="urn:microsoft.com/office/officeart/2005/8/layout/vList2"/>
    <dgm:cxn modelId="{06A251C0-99FE-4F41-A238-E6749A90F2B3}" type="presParOf" srcId="{81E9821C-58B7-4A19-BEB7-8917B099CED4}" destId="{C8B6E399-4186-42C8-9C02-02BB1B75F56A}" srcOrd="3" destOrd="0" presId="urn:microsoft.com/office/officeart/2005/8/layout/vList2"/>
    <dgm:cxn modelId="{9FD94D4E-3A07-4E1A-A34C-9EFAD6B466EB}" type="presParOf" srcId="{81E9821C-58B7-4A19-BEB7-8917B099CED4}" destId="{AF0002C9-7AF2-49E5-8B9B-667F8FFADC8E}" srcOrd="4" destOrd="0" presId="urn:microsoft.com/office/officeart/2005/8/layout/vList2"/>
    <dgm:cxn modelId="{D9167692-0F8F-415B-B9CF-CF5614B4E6C5}" type="presParOf" srcId="{81E9821C-58B7-4A19-BEB7-8917B099CED4}" destId="{1FB4CAA0-4D37-4F9F-B63F-C3E26D9928BB}" srcOrd="5" destOrd="0" presId="urn:microsoft.com/office/officeart/2005/8/layout/vList2"/>
    <dgm:cxn modelId="{CDE2AE02-3756-49C2-9CBC-6E801A1F981D}" type="presParOf" srcId="{81E9821C-58B7-4A19-BEB7-8917B099CED4}" destId="{01ACD6E8-5772-4211-88E4-CA82BC0685AE}" srcOrd="6" destOrd="0" presId="urn:microsoft.com/office/officeart/2005/8/layout/vList2"/>
    <dgm:cxn modelId="{22512B37-F3B4-4450-BF81-259F89CFB399}" type="presParOf" srcId="{81E9821C-58B7-4A19-BEB7-8917B099CED4}" destId="{6F07DF66-AAA9-4115-AC9A-CB9DEDCD6EAA}"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2DA364-EE92-40A9-B55B-76E1739E8205}"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3BAE3627-3634-4E12-B01A-FAE771FAF5D6}">
      <dgm:prSet/>
      <dgm:spPr/>
      <dgm:t>
        <a:bodyPr/>
        <a:lstStyle/>
        <a:p>
          <a:pPr rtl="0"/>
          <a:r>
            <a:rPr lang="en-US" baseline="0" smtClean="0"/>
            <a:t>How to Align to the CEO’s goals</a:t>
          </a:r>
          <a:endParaRPr lang="en-US"/>
        </a:p>
      </dgm:t>
    </dgm:pt>
    <dgm:pt modelId="{7DDEFE3B-C478-40D5-A43B-5CF0FA12E1C4}" type="parTrans" cxnId="{132E4DBD-FF22-4E3C-808D-172546553EED}">
      <dgm:prSet/>
      <dgm:spPr/>
      <dgm:t>
        <a:bodyPr/>
        <a:lstStyle/>
        <a:p>
          <a:endParaRPr lang="en-US"/>
        </a:p>
      </dgm:t>
    </dgm:pt>
    <dgm:pt modelId="{20A8A0AE-187A-4B23-9D4A-6E4CE78E2AD1}" type="sibTrans" cxnId="{132E4DBD-FF22-4E3C-808D-172546553EED}">
      <dgm:prSet/>
      <dgm:spPr/>
      <dgm:t>
        <a:bodyPr/>
        <a:lstStyle/>
        <a:p>
          <a:endParaRPr lang="en-US"/>
        </a:p>
      </dgm:t>
    </dgm:pt>
    <dgm:pt modelId="{BB73A2D1-ED5D-4365-A3BF-BE5CA747DF73}">
      <dgm:prSet/>
      <dgm:spPr/>
      <dgm:t>
        <a:bodyPr/>
        <a:lstStyle/>
        <a:p>
          <a:pPr rtl="0"/>
          <a:r>
            <a:rPr lang="en-US" baseline="0" smtClean="0"/>
            <a:t>How to Align to CFO’s goals</a:t>
          </a:r>
          <a:endParaRPr lang="en-US"/>
        </a:p>
      </dgm:t>
    </dgm:pt>
    <dgm:pt modelId="{11145D8F-B2A8-4567-9235-5FF08C9C9D32}" type="parTrans" cxnId="{9603A2C1-A1A0-4367-8EC6-2C41D3094D7F}">
      <dgm:prSet/>
      <dgm:spPr/>
      <dgm:t>
        <a:bodyPr/>
        <a:lstStyle/>
        <a:p>
          <a:endParaRPr lang="en-US"/>
        </a:p>
      </dgm:t>
    </dgm:pt>
    <dgm:pt modelId="{3FAF98E2-A3EC-4442-9836-5EADD833F91C}" type="sibTrans" cxnId="{9603A2C1-A1A0-4367-8EC6-2C41D3094D7F}">
      <dgm:prSet/>
      <dgm:spPr/>
      <dgm:t>
        <a:bodyPr/>
        <a:lstStyle/>
        <a:p>
          <a:endParaRPr lang="en-US"/>
        </a:p>
      </dgm:t>
    </dgm:pt>
    <dgm:pt modelId="{93CB14DF-6666-40D0-8409-B21D57B17776}">
      <dgm:prSet/>
      <dgm:spPr/>
      <dgm:t>
        <a:bodyPr/>
        <a:lstStyle/>
        <a:p>
          <a:pPr rtl="0"/>
          <a:r>
            <a:rPr lang="en-US" baseline="0" smtClean="0"/>
            <a:t>Impact on Bottom Line</a:t>
          </a:r>
          <a:endParaRPr lang="en-US"/>
        </a:p>
      </dgm:t>
    </dgm:pt>
    <dgm:pt modelId="{A2EF89F0-7ADA-462C-9B12-558937CB79D3}" type="parTrans" cxnId="{68AC2E3E-DDDF-441B-AF4E-9C4444404445}">
      <dgm:prSet/>
      <dgm:spPr/>
      <dgm:t>
        <a:bodyPr/>
        <a:lstStyle/>
        <a:p>
          <a:endParaRPr lang="en-US"/>
        </a:p>
      </dgm:t>
    </dgm:pt>
    <dgm:pt modelId="{A6450D4C-27B4-4693-86FD-6FD0A27CAC97}" type="sibTrans" cxnId="{68AC2E3E-DDDF-441B-AF4E-9C4444404445}">
      <dgm:prSet/>
      <dgm:spPr/>
      <dgm:t>
        <a:bodyPr/>
        <a:lstStyle/>
        <a:p>
          <a:endParaRPr lang="en-US"/>
        </a:p>
      </dgm:t>
    </dgm:pt>
    <dgm:pt modelId="{3ED5F82B-B2C4-49CA-B360-938D09012863}">
      <dgm:prSet/>
      <dgm:spPr/>
      <dgm:t>
        <a:bodyPr/>
        <a:lstStyle/>
        <a:p>
          <a:pPr rtl="0"/>
          <a:r>
            <a:rPr lang="en-US" baseline="0" smtClean="0"/>
            <a:t>How to Be concise</a:t>
          </a:r>
          <a:endParaRPr lang="en-US"/>
        </a:p>
      </dgm:t>
    </dgm:pt>
    <dgm:pt modelId="{45E42658-F062-43EA-B712-481769777422}" type="parTrans" cxnId="{A2B167E8-761E-4D04-91D6-0C6F83B5E2CE}">
      <dgm:prSet/>
      <dgm:spPr/>
      <dgm:t>
        <a:bodyPr/>
        <a:lstStyle/>
        <a:p>
          <a:endParaRPr lang="en-US"/>
        </a:p>
      </dgm:t>
    </dgm:pt>
    <dgm:pt modelId="{9810AAA2-26D7-4140-BC19-D957FB5D124D}" type="sibTrans" cxnId="{A2B167E8-761E-4D04-91D6-0C6F83B5E2CE}">
      <dgm:prSet/>
      <dgm:spPr/>
      <dgm:t>
        <a:bodyPr/>
        <a:lstStyle/>
        <a:p>
          <a:endParaRPr lang="en-US"/>
        </a:p>
      </dgm:t>
    </dgm:pt>
    <dgm:pt modelId="{845CCD40-B361-4500-9B74-652CE42F5FD2}" type="pres">
      <dgm:prSet presAssocID="{C72DA364-EE92-40A9-B55B-76E1739E8205}" presName="CompostProcess" presStyleCnt="0">
        <dgm:presLayoutVars>
          <dgm:dir/>
          <dgm:resizeHandles val="exact"/>
        </dgm:presLayoutVars>
      </dgm:prSet>
      <dgm:spPr/>
      <dgm:t>
        <a:bodyPr/>
        <a:lstStyle/>
        <a:p>
          <a:endParaRPr lang="en-US"/>
        </a:p>
      </dgm:t>
    </dgm:pt>
    <dgm:pt modelId="{EE57E509-D44A-48A1-ABB6-7EDC11D907BB}" type="pres">
      <dgm:prSet presAssocID="{C72DA364-EE92-40A9-B55B-76E1739E8205}" presName="arrow" presStyleLbl="bgShp" presStyleIdx="0" presStyleCnt="1"/>
      <dgm:spPr/>
    </dgm:pt>
    <dgm:pt modelId="{EB565B79-C6D8-4425-BA67-423DB98BA48B}" type="pres">
      <dgm:prSet presAssocID="{C72DA364-EE92-40A9-B55B-76E1739E8205}" presName="linearProcess" presStyleCnt="0"/>
      <dgm:spPr/>
    </dgm:pt>
    <dgm:pt modelId="{BA8AB2C9-FEF7-4B0A-9CB2-77AC6C76CCCB}" type="pres">
      <dgm:prSet presAssocID="{3BAE3627-3634-4E12-B01A-FAE771FAF5D6}" presName="textNode" presStyleLbl="node1" presStyleIdx="0" presStyleCnt="3">
        <dgm:presLayoutVars>
          <dgm:bulletEnabled val="1"/>
        </dgm:presLayoutVars>
      </dgm:prSet>
      <dgm:spPr/>
      <dgm:t>
        <a:bodyPr/>
        <a:lstStyle/>
        <a:p>
          <a:endParaRPr lang="en-US"/>
        </a:p>
      </dgm:t>
    </dgm:pt>
    <dgm:pt modelId="{74B328A2-0AAD-404B-9127-2E12597423AB}" type="pres">
      <dgm:prSet presAssocID="{20A8A0AE-187A-4B23-9D4A-6E4CE78E2AD1}" presName="sibTrans" presStyleCnt="0"/>
      <dgm:spPr/>
    </dgm:pt>
    <dgm:pt modelId="{AE49087A-CE5C-4B42-B53D-EB039903483F}" type="pres">
      <dgm:prSet presAssocID="{BB73A2D1-ED5D-4365-A3BF-BE5CA747DF73}" presName="textNode" presStyleLbl="node1" presStyleIdx="1" presStyleCnt="3">
        <dgm:presLayoutVars>
          <dgm:bulletEnabled val="1"/>
        </dgm:presLayoutVars>
      </dgm:prSet>
      <dgm:spPr/>
      <dgm:t>
        <a:bodyPr/>
        <a:lstStyle/>
        <a:p>
          <a:endParaRPr lang="en-US"/>
        </a:p>
      </dgm:t>
    </dgm:pt>
    <dgm:pt modelId="{431DA9B3-F417-44A3-AF6D-3B28A39CDACE}" type="pres">
      <dgm:prSet presAssocID="{3FAF98E2-A3EC-4442-9836-5EADD833F91C}" presName="sibTrans" presStyleCnt="0"/>
      <dgm:spPr/>
    </dgm:pt>
    <dgm:pt modelId="{C70F9221-3154-41F5-8C08-0F7473415CE3}" type="pres">
      <dgm:prSet presAssocID="{3ED5F82B-B2C4-49CA-B360-938D09012863}" presName="textNode" presStyleLbl="node1" presStyleIdx="2" presStyleCnt="3">
        <dgm:presLayoutVars>
          <dgm:bulletEnabled val="1"/>
        </dgm:presLayoutVars>
      </dgm:prSet>
      <dgm:spPr/>
      <dgm:t>
        <a:bodyPr/>
        <a:lstStyle/>
        <a:p>
          <a:endParaRPr lang="en-US"/>
        </a:p>
      </dgm:t>
    </dgm:pt>
  </dgm:ptLst>
  <dgm:cxnLst>
    <dgm:cxn modelId="{4060EED9-9E39-4091-9DD0-394AED592201}" type="presOf" srcId="{93CB14DF-6666-40D0-8409-B21D57B17776}" destId="{AE49087A-CE5C-4B42-B53D-EB039903483F}" srcOrd="0" destOrd="1" presId="urn:microsoft.com/office/officeart/2005/8/layout/hProcess9"/>
    <dgm:cxn modelId="{9225C705-4230-4B96-B345-15D645121C7D}" type="presOf" srcId="{3BAE3627-3634-4E12-B01A-FAE771FAF5D6}" destId="{BA8AB2C9-FEF7-4B0A-9CB2-77AC6C76CCCB}" srcOrd="0" destOrd="0" presId="urn:microsoft.com/office/officeart/2005/8/layout/hProcess9"/>
    <dgm:cxn modelId="{9603A2C1-A1A0-4367-8EC6-2C41D3094D7F}" srcId="{C72DA364-EE92-40A9-B55B-76E1739E8205}" destId="{BB73A2D1-ED5D-4365-A3BF-BE5CA747DF73}" srcOrd="1" destOrd="0" parTransId="{11145D8F-B2A8-4567-9235-5FF08C9C9D32}" sibTransId="{3FAF98E2-A3EC-4442-9836-5EADD833F91C}"/>
    <dgm:cxn modelId="{CACC982C-42DC-4A99-9CB0-7EF5276DDDAA}" type="presOf" srcId="{BB73A2D1-ED5D-4365-A3BF-BE5CA747DF73}" destId="{AE49087A-CE5C-4B42-B53D-EB039903483F}" srcOrd="0" destOrd="0" presId="urn:microsoft.com/office/officeart/2005/8/layout/hProcess9"/>
    <dgm:cxn modelId="{67E4C3EF-3AF9-4F51-9ACB-858E4E0B1EDF}" type="presOf" srcId="{3ED5F82B-B2C4-49CA-B360-938D09012863}" destId="{C70F9221-3154-41F5-8C08-0F7473415CE3}" srcOrd="0" destOrd="0" presId="urn:microsoft.com/office/officeart/2005/8/layout/hProcess9"/>
    <dgm:cxn modelId="{132E4DBD-FF22-4E3C-808D-172546553EED}" srcId="{C72DA364-EE92-40A9-B55B-76E1739E8205}" destId="{3BAE3627-3634-4E12-B01A-FAE771FAF5D6}" srcOrd="0" destOrd="0" parTransId="{7DDEFE3B-C478-40D5-A43B-5CF0FA12E1C4}" sibTransId="{20A8A0AE-187A-4B23-9D4A-6E4CE78E2AD1}"/>
    <dgm:cxn modelId="{A2B167E8-761E-4D04-91D6-0C6F83B5E2CE}" srcId="{C72DA364-EE92-40A9-B55B-76E1739E8205}" destId="{3ED5F82B-B2C4-49CA-B360-938D09012863}" srcOrd="2" destOrd="0" parTransId="{45E42658-F062-43EA-B712-481769777422}" sibTransId="{9810AAA2-26D7-4140-BC19-D957FB5D124D}"/>
    <dgm:cxn modelId="{68AC2E3E-DDDF-441B-AF4E-9C4444404445}" srcId="{BB73A2D1-ED5D-4365-A3BF-BE5CA747DF73}" destId="{93CB14DF-6666-40D0-8409-B21D57B17776}" srcOrd="0" destOrd="0" parTransId="{A2EF89F0-7ADA-462C-9B12-558937CB79D3}" sibTransId="{A6450D4C-27B4-4693-86FD-6FD0A27CAC97}"/>
    <dgm:cxn modelId="{08F7F729-9853-46EE-9DCE-FE1420AFE46F}" type="presOf" srcId="{C72DA364-EE92-40A9-B55B-76E1739E8205}" destId="{845CCD40-B361-4500-9B74-652CE42F5FD2}" srcOrd="0" destOrd="0" presId="urn:microsoft.com/office/officeart/2005/8/layout/hProcess9"/>
    <dgm:cxn modelId="{E03B796A-CA61-4CBD-8F88-4A08A8F888D7}" type="presParOf" srcId="{845CCD40-B361-4500-9B74-652CE42F5FD2}" destId="{EE57E509-D44A-48A1-ABB6-7EDC11D907BB}" srcOrd="0" destOrd="0" presId="urn:microsoft.com/office/officeart/2005/8/layout/hProcess9"/>
    <dgm:cxn modelId="{AAB5414A-6FE1-4EA8-9FCF-A7E13891E187}" type="presParOf" srcId="{845CCD40-B361-4500-9B74-652CE42F5FD2}" destId="{EB565B79-C6D8-4425-BA67-423DB98BA48B}" srcOrd="1" destOrd="0" presId="urn:microsoft.com/office/officeart/2005/8/layout/hProcess9"/>
    <dgm:cxn modelId="{0826E805-B03F-493C-AAB0-0B31DE71D8BA}" type="presParOf" srcId="{EB565B79-C6D8-4425-BA67-423DB98BA48B}" destId="{BA8AB2C9-FEF7-4B0A-9CB2-77AC6C76CCCB}" srcOrd="0" destOrd="0" presId="urn:microsoft.com/office/officeart/2005/8/layout/hProcess9"/>
    <dgm:cxn modelId="{AB0C741B-2DA9-476B-97A6-005D85B4E563}" type="presParOf" srcId="{EB565B79-C6D8-4425-BA67-423DB98BA48B}" destId="{74B328A2-0AAD-404B-9127-2E12597423AB}" srcOrd="1" destOrd="0" presId="urn:microsoft.com/office/officeart/2005/8/layout/hProcess9"/>
    <dgm:cxn modelId="{5FDAF85B-DB13-4741-B5C0-30E9ED4D8778}" type="presParOf" srcId="{EB565B79-C6D8-4425-BA67-423DB98BA48B}" destId="{AE49087A-CE5C-4B42-B53D-EB039903483F}" srcOrd="2" destOrd="0" presId="urn:microsoft.com/office/officeart/2005/8/layout/hProcess9"/>
    <dgm:cxn modelId="{6F819393-3506-494B-8E82-44EFC37DD3B1}" type="presParOf" srcId="{EB565B79-C6D8-4425-BA67-423DB98BA48B}" destId="{431DA9B3-F417-44A3-AF6D-3B28A39CDACE}" srcOrd="3" destOrd="0" presId="urn:microsoft.com/office/officeart/2005/8/layout/hProcess9"/>
    <dgm:cxn modelId="{0DDB6497-072F-492E-8273-0E7DF8D1F09E}" type="presParOf" srcId="{EB565B79-C6D8-4425-BA67-423DB98BA48B}" destId="{C70F9221-3154-41F5-8C08-0F7473415CE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40791B-306C-4305-B08D-278DC5DD3930}" type="doc">
      <dgm:prSet loTypeId="urn:microsoft.com/office/officeart/2005/8/layout/hProcess9" loCatId="process" qsTypeId="urn:microsoft.com/office/officeart/2005/8/quickstyle/3d2" qsCatId="3D" csTypeId="urn:microsoft.com/office/officeart/2005/8/colors/accent1_2" csCatId="accent1" phldr="1"/>
      <dgm:spPr/>
      <dgm:t>
        <a:bodyPr/>
        <a:lstStyle/>
        <a:p>
          <a:endParaRPr lang="en-US"/>
        </a:p>
      </dgm:t>
    </dgm:pt>
    <dgm:pt modelId="{43AED907-5D22-4E47-B1B8-FA132B2B538D}">
      <dgm:prSet/>
      <dgm:spPr/>
      <dgm:t>
        <a:bodyPr/>
        <a:lstStyle/>
        <a:p>
          <a:pPr rtl="0"/>
          <a:r>
            <a:rPr lang="en-US" b="1" dirty="0" smtClean="0"/>
            <a:t>1. Research Organization’s Goals</a:t>
          </a:r>
          <a:endParaRPr lang="en-US" dirty="0"/>
        </a:p>
      </dgm:t>
    </dgm:pt>
    <dgm:pt modelId="{D2B4E58D-3956-41C4-A14C-543D415B4EC0}" type="parTrans" cxnId="{C4B30CF5-B8F3-4C6B-9295-D8D64D433F53}">
      <dgm:prSet/>
      <dgm:spPr/>
      <dgm:t>
        <a:bodyPr/>
        <a:lstStyle/>
        <a:p>
          <a:endParaRPr lang="en-US"/>
        </a:p>
      </dgm:t>
    </dgm:pt>
    <dgm:pt modelId="{8B0183DB-A85C-4400-8FCE-65AEE0FDC994}" type="sibTrans" cxnId="{C4B30CF5-B8F3-4C6B-9295-D8D64D433F53}">
      <dgm:prSet/>
      <dgm:spPr/>
      <dgm:t>
        <a:bodyPr/>
        <a:lstStyle/>
        <a:p>
          <a:endParaRPr lang="en-US"/>
        </a:p>
      </dgm:t>
    </dgm:pt>
    <dgm:pt modelId="{C2DF35A9-5DC4-4B1A-8E8C-6046A3EFF1CF}">
      <dgm:prSet/>
      <dgm:spPr/>
      <dgm:t>
        <a:bodyPr/>
        <a:lstStyle/>
        <a:p>
          <a:pPr rtl="0"/>
          <a:r>
            <a:rPr lang="en-US" b="1" dirty="0" smtClean="0"/>
            <a:t>2. Extract top 4-6 org objectives and trends</a:t>
          </a:r>
          <a:endParaRPr lang="en-US" dirty="0"/>
        </a:p>
      </dgm:t>
    </dgm:pt>
    <dgm:pt modelId="{3644C445-5118-4B4C-89DE-56268AD7C318}" type="parTrans" cxnId="{0F4DC1EF-0E69-4247-996A-A37772D9DE18}">
      <dgm:prSet/>
      <dgm:spPr/>
      <dgm:t>
        <a:bodyPr/>
        <a:lstStyle/>
        <a:p>
          <a:endParaRPr lang="en-US"/>
        </a:p>
      </dgm:t>
    </dgm:pt>
    <dgm:pt modelId="{14C27B81-6951-4C16-8E99-0B09C8F395A3}" type="sibTrans" cxnId="{0F4DC1EF-0E69-4247-996A-A37772D9DE18}">
      <dgm:prSet/>
      <dgm:spPr/>
      <dgm:t>
        <a:bodyPr/>
        <a:lstStyle/>
        <a:p>
          <a:endParaRPr lang="en-US"/>
        </a:p>
      </dgm:t>
    </dgm:pt>
    <dgm:pt modelId="{FC9215E2-B9BB-4D35-9536-2647306F267F}">
      <dgm:prSet/>
      <dgm:spPr/>
      <dgm:t>
        <a:bodyPr/>
        <a:lstStyle/>
        <a:p>
          <a:pPr rtl="0"/>
          <a:r>
            <a:rPr lang="en-US" b="1" dirty="0" smtClean="0"/>
            <a:t>3. List how Identity Management can aid in those goals</a:t>
          </a:r>
          <a:endParaRPr lang="en-US" dirty="0"/>
        </a:p>
      </dgm:t>
    </dgm:pt>
    <dgm:pt modelId="{3E2A24A2-8D97-47E0-9AED-B2B8DC7AFFC1}" type="parTrans" cxnId="{81C7F7FF-4B5E-4985-A43E-BA1D87C09610}">
      <dgm:prSet/>
      <dgm:spPr/>
      <dgm:t>
        <a:bodyPr/>
        <a:lstStyle/>
        <a:p>
          <a:endParaRPr lang="en-US"/>
        </a:p>
      </dgm:t>
    </dgm:pt>
    <dgm:pt modelId="{3CFAA932-EFA5-4422-B309-0FD05436379B}" type="sibTrans" cxnId="{81C7F7FF-4B5E-4985-A43E-BA1D87C09610}">
      <dgm:prSet/>
      <dgm:spPr/>
      <dgm:t>
        <a:bodyPr/>
        <a:lstStyle/>
        <a:p>
          <a:endParaRPr lang="en-US"/>
        </a:p>
      </dgm:t>
    </dgm:pt>
    <dgm:pt modelId="{33B2DC03-7AA0-4718-8AB1-06E93F1276B1}">
      <dgm:prSet/>
      <dgm:spPr/>
      <dgm:t>
        <a:bodyPr/>
        <a:lstStyle/>
        <a:p>
          <a:pPr rtl="0"/>
          <a:r>
            <a:rPr lang="en-US" b="1" dirty="0" smtClean="0"/>
            <a:t>4. Present to Leadership and learn more</a:t>
          </a:r>
          <a:endParaRPr lang="en-US" b="1" dirty="0"/>
        </a:p>
      </dgm:t>
    </dgm:pt>
    <dgm:pt modelId="{96EB56F0-8E3E-4570-BE94-895EB8E53612}" type="parTrans" cxnId="{E56C84EB-EE87-4009-823C-365B640BDB60}">
      <dgm:prSet/>
      <dgm:spPr/>
      <dgm:t>
        <a:bodyPr/>
        <a:lstStyle/>
        <a:p>
          <a:endParaRPr lang="en-US"/>
        </a:p>
      </dgm:t>
    </dgm:pt>
    <dgm:pt modelId="{92378FB9-97B5-4FFC-8C88-B57730786E5B}" type="sibTrans" cxnId="{E56C84EB-EE87-4009-823C-365B640BDB60}">
      <dgm:prSet/>
      <dgm:spPr/>
      <dgm:t>
        <a:bodyPr/>
        <a:lstStyle/>
        <a:p>
          <a:endParaRPr lang="en-US"/>
        </a:p>
      </dgm:t>
    </dgm:pt>
    <dgm:pt modelId="{F4415CFB-F2AE-46D1-A27B-C790F1D4CABD}" type="pres">
      <dgm:prSet presAssocID="{DF40791B-306C-4305-B08D-278DC5DD3930}" presName="CompostProcess" presStyleCnt="0">
        <dgm:presLayoutVars>
          <dgm:dir/>
          <dgm:resizeHandles val="exact"/>
        </dgm:presLayoutVars>
      </dgm:prSet>
      <dgm:spPr/>
      <dgm:t>
        <a:bodyPr/>
        <a:lstStyle/>
        <a:p>
          <a:endParaRPr lang="en-US"/>
        </a:p>
      </dgm:t>
    </dgm:pt>
    <dgm:pt modelId="{26F8F6CB-EBC3-4F69-9141-420D23FA39A7}" type="pres">
      <dgm:prSet presAssocID="{DF40791B-306C-4305-B08D-278DC5DD3930}" presName="arrow" presStyleLbl="bgShp" presStyleIdx="0" presStyleCnt="1"/>
      <dgm:spPr/>
      <dgm:t>
        <a:bodyPr/>
        <a:lstStyle/>
        <a:p>
          <a:endParaRPr lang="en-US"/>
        </a:p>
      </dgm:t>
    </dgm:pt>
    <dgm:pt modelId="{C19EF5A5-6549-4CBC-B91F-9091527C0172}" type="pres">
      <dgm:prSet presAssocID="{DF40791B-306C-4305-B08D-278DC5DD3930}" presName="linearProcess" presStyleCnt="0"/>
      <dgm:spPr/>
      <dgm:t>
        <a:bodyPr/>
        <a:lstStyle/>
        <a:p>
          <a:endParaRPr lang="en-US"/>
        </a:p>
      </dgm:t>
    </dgm:pt>
    <dgm:pt modelId="{06287D01-EF3F-4B52-A6A6-9BC600BC651D}" type="pres">
      <dgm:prSet presAssocID="{43AED907-5D22-4E47-B1B8-FA132B2B538D}" presName="textNode" presStyleLbl="node1" presStyleIdx="0" presStyleCnt="4">
        <dgm:presLayoutVars>
          <dgm:bulletEnabled val="1"/>
        </dgm:presLayoutVars>
      </dgm:prSet>
      <dgm:spPr/>
      <dgm:t>
        <a:bodyPr/>
        <a:lstStyle/>
        <a:p>
          <a:endParaRPr lang="en-US"/>
        </a:p>
      </dgm:t>
    </dgm:pt>
    <dgm:pt modelId="{4B4A0CF5-BBDC-454E-B4E3-66E609A8B6F6}" type="pres">
      <dgm:prSet presAssocID="{8B0183DB-A85C-4400-8FCE-65AEE0FDC994}" presName="sibTrans" presStyleCnt="0"/>
      <dgm:spPr/>
      <dgm:t>
        <a:bodyPr/>
        <a:lstStyle/>
        <a:p>
          <a:endParaRPr lang="en-US"/>
        </a:p>
      </dgm:t>
    </dgm:pt>
    <dgm:pt modelId="{1DB9EFD4-1DDB-4973-AEA3-A6E7931DB770}" type="pres">
      <dgm:prSet presAssocID="{C2DF35A9-5DC4-4B1A-8E8C-6046A3EFF1CF}" presName="textNode" presStyleLbl="node1" presStyleIdx="1" presStyleCnt="4">
        <dgm:presLayoutVars>
          <dgm:bulletEnabled val="1"/>
        </dgm:presLayoutVars>
      </dgm:prSet>
      <dgm:spPr/>
      <dgm:t>
        <a:bodyPr/>
        <a:lstStyle/>
        <a:p>
          <a:endParaRPr lang="en-US"/>
        </a:p>
      </dgm:t>
    </dgm:pt>
    <dgm:pt modelId="{FFFC235B-55CC-4D7D-AEEA-4E110B144960}" type="pres">
      <dgm:prSet presAssocID="{14C27B81-6951-4C16-8E99-0B09C8F395A3}" presName="sibTrans" presStyleCnt="0"/>
      <dgm:spPr/>
      <dgm:t>
        <a:bodyPr/>
        <a:lstStyle/>
        <a:p>
          <a:endParaRPr lang="en-US"/>
        </a:p>
      </dgm:t>
    </dgm:pt>
    <dgm:pt modelId="{8D4C2FBE-462E-495B-B3B5-D6A34C5B35A1}" type="pres">
      <dgm:prSet presAssocID="{FC9215E2-B9BB-4D35-9536-2647306F267F}" presName="textNode" presStyleLbl="node1" presStyleIdx="2" presStyleCnt="4">
        <dgm:presLayoutVars>
          <dgm:bulletEnabled val="1"/>
        </dgm:presLayoutVars>
      </dgm:prSet>
      <dgm:spPr/>
      <dgm:t>
        <a:bodyPr/>
        <a:lstStyle/>
        <a:p>
          <a:endParaRPr lang="en-US"/>
        </a:p>
      </dgm:t>
    </dgm:pt>
    <dgm:pt modelId="{88397EDF-707C-474E-9F73-E465685C6889}" type="pres">
      <dgm:prSet presAssocID="{3CFAA932-EFA5-4422-B309-0FD05436379B}" presName="sibTrans" presStyleCnt="0"/>
      <dgm:spPr/>
      <dgm:t>
        <a:bodyPr/>
        <a:lstStyle/>
        <a:p>
          <a:endParaRPr lang="en-US"/>
        </a:p>
      </dgm:t>
    </dgm:pt>
    <dgm:pt modelId="{3AB0EC50-4315-4B74-8EAD-EF0EE8DB46E4}" type="pres">
      <dgm:prSet presAssocID="{33B2DC03-7AA0-4718-8AB1-06E93F1276B1}" presName="textNode" presStyleLbl="node1" presStyleIdx="3" presStyleCnt="4">
        <dgm:presLayoutVars>
          <dgm:bulletEnabled val="1"/>
        </dgm:presLayoutVars>
      </dgm:prSet>
      <dgm:spPr/>
      <dgm:t>
        <a:bodyPr/>
        <a:lstStyle/>
        <a:p>
          <a:endParaRPr lang="en-US"/>
        </a:p>
      </dgm:t>
    </dgm:pt>
  </dgm:ptLst>
  <dgm:cxnLst>
    <dgm:cxn modelId="{6175C8CA-68F6-41C2-8296-DC3AEC46CB3D}" type="presOf" srcId="{FC9215E2-B9BB-4D35-9536-2647306F267F}" destId="{8D4C2FBE-462E-495B-B3B5-D6A34C5B35A1}" srcOrd="0" destOrd="0" presId="urn:microsoft.com/office/officeart/2005/8/layout/hProcess9"/>
    <dgm:cxn modelId="{514BAC68-3F2D-4822-AF19-90480C1F7114}" type="presOf" srcId="{43AED907-5D22-4E47-B1B8-FA132B2B538D}" destId="{06287D01-EF3F-4B52-A6A6-9BC600BC651D}" srcOrd="0" destOrd="0" presId="urn:microsoft.com/office/officeart/2005/8/layout/hProcess9"/>
    <dgm:cxn modelId="{C4B30CF5-B8F3-4C6B-9295-D8D64D433F53}" srcId="{DF40791B-306C-4305-B08D-278DC5DD3930}" destId="{43AED907-5D22-4E47-B1B8-FA132B2B538D}" srcOrd="0" destOrd="0" parTransId="{D2B4E58D-3956-41C4-A14C-543D415B4EC0}" sibTransId="{8B0183DB-A85C-4400-8FCE-65AEE0FDC994}"/>
    <dgm:cxn modelId="{A4882709-2DED-4F23-B8E0-0C8F66AB0BDD}" type="presOf" srcId="{DF40791B-306C-4305-B08D-278DC5DD3930}" destId="{F4415CFB-F2AE-46D1-A27B-C790F1D4CABD}" srcOrd="0" destOrd="0" presId="urn:microsoft.com/office/officeart/2005/8/layout/hProcess9"/>
    <dgm:cxn modelId="{A9C4977B-491B-4003-8E50-D6CDEC872E2A}" type="presOf" srcId="{33B2DC03-7AA0-4718-8AB1-06E93F1276B1}" destId="{3AB0EC50-4315-4B74-8EAD-EF0EE8DB46E4}" srcOrd="0" destOrd="0" presId="urn:microsoft.com/office/officeart/2005/8/layout/hProcess9"/>
    <dgm:cxn modelId="{E56C84EB-EE87-4009-823C-365B640BDB60}" srcId="{DF40791B-306C-4305-B08D-278DC5DD3930}" destId="{33B2DC03-7AA0-4718-8AB1-06E93F1276B1}" srcOrd="3" destOrd="0" parTransId="{96EB56F0-8E3E-4570-BE94-895EB8E53612}" sibTransId="{92378FB9-97B5-4FFC-8C88-B57730786E5B}"/>
    <dgm:cxn modelId="{E9F8E8D3-B5EE-4D98-9AFC-37D682D7E158}" type="presOf" srcId="{C2DF35A9-5DC4-4B1A-8E8C-6046A3EFF1CF}" destId="{1DB9EFD4-1DDB-4973-AEA3-A6E7931DB770}" srcOrd="0" destOrd="0" presId="urn:microsoft.com/office/officeart/2005/8/layout/hProcess9"/>
    <dgm:cxn modelId="{0F4DC1EF-0E69-4247-996A-A37772D9DE18}" srcId="{DF40791B-306C-4305-B08D-278DC5DD3930}" destId="{C2DF35A9-5DC4-4B1A-8E8C-6046A3EFF1CF}" srcOrd="1" destOrd="0" parTransId="{3644C445-5118-4B4C-89DE-56268AD7C318}" sibTransId="{14C27B81-6951-4C16-8E99-0B09C8F395A3}"/>
    <dgm:cxn modelId="{81C7F7FF-4B5E-4985-A43E-BA1D87C09610}" srcId="{DF40791B-306C-4305-B08D-278DC5DD3930}" destId="{FC9215E2-B9BB-4D35-9536-2647306F267F}" srcOrd="2" destOrd="0" parTransId="{3E2A24A2-8D97-47E0-9AED-B2B8DC7AFFC1}" sibTransId="{3CFAA932-EFA5-4422-B309-0FD05436379B}"/>
    <dgm:cxn modelId="{E6A1CB69-05AF-451F-8FAF-71CDCB1698E0}" type="presParOf" srcId="{F4415CFB-F2AE-46D1-A27B-C790F1D4CABD}" destId="{26F8F6CB-EBC3-4F69-9141-420D23FA39A7}" srcOrd="0" destOrd="0" presId="urn:microsoft.com/office/officeart/2005/8/layout/hProcess9"/>
    <dgm:cxn modelId="{47B27C1D-60F0-492E-88B3-5BF4E2CF6121}" type="presParOf" srcId="{F4415CFB-F2AE-46D1-A27B-C790F1D4CABD}" destId="{C19EF5A5-6549-4CBC-B91F-9091527C0172}" srcOrd="1" destOrd="0" presId="urn:microsoft.com/office/officeart/2005/8/layout/hProcess9"/>
    <dgm:cxn modelId="{7700868F-6A54-46BF-8192-43CE12DCF443}" type="presParOf" srcId="{C19EF5A5-6549-4CBC-B91F-9091527C0172}" destId="{06287D01-EF3F-4B52-A6A6-9BC600BC651D}" srcOrd="0" destOrd="0" presId="urn:microsoft.com/office/officeart/2005/8/layout/hProcess9"/>
    <dgm:cxn modelId="{5873F8E8-34F0-47EE-A3E9-F4DF608862F5}" type="presParOf" srcId="{C19EF5A5-6549-4CBC-B91F-9091527C0172}" destId="{4B4A0CF5-BBDC-454E-B4E3-66E609A8B6F6}" srcOrd="1" destOrd="0" presId="urn:microsoft.com/office/officeart/2005/8/layout/hProcess9"/>
    <dgm:cxn modelId="{5CC8A17B-5D18-4B43-AA51-8155DDD4E348}" type="presParOf" srcId="{C19EF5A5-6549-4CBC-B91F-9091527C0172}" destId="{1DB9EFD4-1DDB-4973-AEA3-A6E7931DB770}" srcOrd="2" destOrd="0" presId="urn:microsoft.com/office/officeart/2005/8/layout/hProcess9"/>
    <dgm:cxn modelId="{C9E07C59-E473-4A1E-B565-A3AA6362A28D}" type="presParOf" srcId="{C19EF5A5-6549-4CBC-B91F-9091527C0172}" destId="{FFFC235B-55CC-4D7D-AEEA-4E110B144960}" srcOrd="3" destOrd="0" presId="urn:microsoft.com/office/officeart/2005/8/layout/hProcess9"/>
    <dgm:cxn modelId="{3ED6B384-8F49-4003-A112-9E3CDB959E4A}" type="presParOf" srcId="{C19EF5A5-6549-4CBC-B91F-9091527C0172}" destId="{8D4C2FBE-462E-495B-B3B5-D6A34C5B35A1}" srcOrd="4" destOrd="0" presId="urn:microsoft.com/office/officeart/2005/8/layout/hProcess9"/>
    <dgm:cxn modelId="{C5CB88DB-8124-483F-9298-C9403EF902B5}" type="presParOf" srcId="{C19EF5A5-6549-4CBC-B91F-9091527C0172}" destId="{88397EDF-707C-474E-9F73-E465685C6889}" srcOrd="5" destOrd="0" presId="urn:microsoft.com/office/officeart/2005/8/layout/hProcess9"/>
    <dgm:cxn modelId="{255B41B4-A4CE-43CA-BC07-445EC79158BA}" type="presParOf" srcId="{C19EF5A5-6549-4CBC-B91F-9091527C0172}" destId="{3AB0EC50-4315-4B74-8EAD-EF0EE8DB46E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28B5D7-2B41-4808-A4A5-A6E586DB6531}" type="doc">
      <dgm:prSet loTypeId="urn:microsoft.com/office/officeart/2005/8/layout/vList5" loCatId="list" qsTypeId="urn:microsoft.com/office/officeart/2005/8/quickstyle/3d2" qsCatId="3D" csTypeId="urn:microsoft.com/office/officeart/2005/8/colors/accent1_3" csCatId="accent1" phldr="1"/>
      <dgm:spPr/>
      <dgm:t>
        <a:bodyPr/>
        <a:lstStyle/>
        <a:p>
          <a:endParaRPr lang="en-US"/>
        </a:p>
      </dgm:t>
    </dgm:pt>
    <dgm:pt modelId="{F83B8FE9-1C3D-4C31-89CC-72A2158189FD}">
      <dgm:prSet/>
      <dgm:spPr/>
      <dgm:t>
        <a:bodyPr/>
        <a:lstStyle/>
        <a:p>
          <a:pPr rtl="0"/>
          <a:r>
            <a:rPr lang="en-US" dirty="0" smtClean="0"/>
            <a:t>Continue to Leverage our Strong Brand and Market Leadership Position</a:t>
          </a:r>
          <a:endParaRPr lang="en-US" dirty="0"/>
        </a:p>
      </dgm:t>
    </dgm:pt>
    <dgm:pt modelId="{C3BDA0CF-2FFF-49F9-8461-4A16D7A370F1}" type="parTrans" cxnId="{F191C3A0-B9B1-4C38-BF09-519FE26CEBA1}">
      <dgm:prSet/>
      <dgm:spPr/>
      <dgm:t>
        <a:bodyPr/>
        <a:lstStyle/>
        <a:p>
          <a:endParaRPr lang="en-US"/>
        </a:p>
      </dgm:t>
    </dgm:pt>
    <dgm:pt modelId="{48998F27-5AB6-48E8-AD78-0C46D184D555}" type="sibTrans" cxnId="{F191C3A0-B9B1-4C38-BF09-519FE26CEBA1}">
      <dgm:prSet/>
      <dgm:spPr/>
      <dgm:t>
        <a:bodyPr/>
        <a:lstStyle/>
        <a:p>
          <a:endParaRPr lang="en-US"/>
        </a:p>
      </dgm:t>
    </dgm:pt>
    <dgm:pt modelId="{130A5EF6-A21B-494A-B500-17137C039658}">
      <dgm:prSet/>
      <dgm:spPr/>
      <dgm:t>
        <a:bodyPr/>
        <a:lstStyle/>
        <a:p>
          <a:pPr rtl="0"/>
          <a:r>
            <a:rPr lang="en-US" dirty="0" smtClean="0"/>
            <a:t>Focus on Value-Added Products (packaged salad lines and FRUIT BOWL and other non-canned products)</a:t>
          </a:r>
          <a:endParaRPr lang="en-US" dirty="0"/>
        </a:p>
      </dgm:t>
    </dgm:pt>
    <dgm:pt modelId="{6A91AADA-C31D-4AF2-B7F0-31D06A8766F7}" type="parTrans" cxnId="{AA2B50B1-6ABA-4680-9C75-FFCE428E3584}">
      <dgm:prSet/>
      <dgm:spPr/>
      <dgm:t>
        <a:bodyPr/>
        <a:lstStyle/>
        <a:p>
          <a:endParaRPr lang="en-US"/>
        </a:p>
      </dgm:t>
    </dgm:pt>
    <dgm:pt modelId="{30890AEF-75A6-4566-8443-65846EDCFA1C}" type="sibTrans" cxnId="{AA2B50B1-6ABA-4680-9C75-FFCE428E3584}">
      <dgm:prSet/>
      <dgm:spPr/>
      <dgm:t>
        <a:bodyPr/>
        <a:lstStyle/>
        <a:p>
          <a:endParaRPr lang="en-US"/>
        </a:p>
      </dgm:t>
    </dgm:pt>
    <dgm:pt modelId="{DCCB11C2-56F8-4850-9949-47E3EA264F4A}">
      <dgm:prSet/>
      <dgm:spPr/>
      <dgm:t>
        <a:bodyPr/>
        <a:lstStyle/>
        <a:p>
          <a:pPr rtl="0"/>
          <a:r>
            <a:rPr lang="en-US" dirty="0" smtClean="0"/>
            <a:t>Focus on Improving Operating Efficiency and Cash Flow</a:t>
          </a:r>
          <a:endParaRPr lang="en-US" dirty="0"/>
        </a:p>
      </dgm:t>
    </dgm:pt>
    <dgm:pt modelId="{12C49821-4246-4E44-A82C-2DA1AEAFAC10}" type="parTrans" cxnId="{8C9F5028-AAB0-48AA-B48C-5A3FC3EB631F}">
      <dgm:prSet/>
      <dgm:spPr/>
      <dgm:t>
        <a:bodyPr/>
        <a:lstStyle/>
        <a:p>
          <a:endParaRPr lang="en-US"/>
        </a:p>
      </dgm:t>
    </dgm:pt>
    <dgm:pt modelId="{DB839426-49FA-4B5C-A745-3A011B03B3C8}" type="sibTrans" cxnId="{8C9F5028-AAB0-48AA-B48C-5A3FC3EB631F}">
      <dgm:prSet/>
      <dgm:spPr/>
      <dgm:t>
        <a:bodyPr/>
        <a:lstStyle/>
        <a:p>
          <a:endParaRPr lang="en-US"/>
        </a:p>
      </dgm:t>
    </dgm:pt>
    <dgm:pt modelId="{776B194E-063F-4B09-A0A4-67CDD0BE7AE8}">
      <dgm:prSet/>
      <dgm:spPr/>
      <dgm:t>
        <a:bodyPr/>
        <a:lstStyle/>
        <a:p>
          <a:pPr rtl="0"/>
          <a:r>
            <a:rPr lang="en-US" dirty="0" smtClean="0"/>
            <a:t>Pursue Disciplined Growth</a:t>
          </a:r>
          <a:endParaRPr lang="en-US" dirty="0"/>
        </a:p>
      </dgm:t>
    </dgm:pt>
    <dgm:pt modelId="{40918D5F-E67E-46E3-AEAF-11CDFF2AEE71}" type="parTrans" cxnId="{16913D0A-D526-494D-82EF-89186820ECA6}">
      <dgm:prSet/>
      <dgm:spPr/>
      <dgm:t>
        <a:bodyPr/>
        <a:lstStyle/>
        <a:p>
          <a:endParaRPr lang="en-US"/>
        </a:p>
      </dgm:t>
    </dgm:pt>
    <dgm:pt modelId="{690E78EC-46E4-45D4-BD20-8B461C342AB7}" type="sibTrans" cxnId="{16913D0A-D526-494D-82EF-89186820ECA6}">
      <dgm:prSet/>
      <dgm:spPr/>
      <dgm:t>
        <a:bodyPr/>
        <a:lstStyle/>
        <a:p>
          <a:endParaRPr lang="en-US"/>
        </a:p>
      </dgm:t>
    </dgm:pt>
    <dgm:pt modelId="{494EAD66-44B9-470A-AD2E-7A61234BA284}">
      <dgm:prSet/>
      <dgm:spPr/>
      <dgm:t>
        <a:bodyPr/>
        <a:lstStyle/>
        <a:p>
          <a:pPr rtl="0"/>
          <a:r>
            <a:rPr lang="en-US" dirty="0" smtClean="0"/>
            <a:t>Promote Education through Dole Nutrition Institute</a:t>
          </a:r>
          <a:endParaRPr lang="en-US" dirty="0"/>
        </a:p>
      </dgm:t>
    </dgm:pt>
    <dgm:pt modelId="{170E91F7-ADCC-49FF-B4C1-24003C020B50}" type="parTrans" cxnId="{88CEB62E-441D-42C3-9B01-CB37FA03558A}">
      <dgm:prSet/>
      <dgm:spPr/>
      <dgm:t>
        <a:bodyPr/>
        <a:lstStyle/>
        <a:p>
          <a:endParaRPr lang="en-US"/>
        </a:p>
      </dgm:t>
    </dgm:pt>
    <dgm:pt modelId="{2DE40CA3-7AAC-43C6-90A8-893A11873145}" type="sibTrans" cxnId="{88CEB62E-441D-42C3-9B01-CB37FA03558A}">
      <dgm:prSet/>
      <dgm:spPr/>
      <dgm:t>
        <a:bodyPr/>
        <a:lstStyle/>
        <a:p>
          <a:endParaRPr lang="en-US"/>
        </a:p>
      </dgm:t>
    </dgm:pt>
    <dgm:pt modelId="{87D3A709-4C51-4A38-9A2F-F6234A53E5B3}">
      <dgm:prSet/>
      <dgm:spPr/>
      <dgm:t>
        <a:bodyPr/>
        <a:lstStyle/>
        <a:p>
          <a:pPr rtl="0"/>
          <a:r>
            <a:rPr lang="en-US" dirty="0" smtClean="0"/>
            <a:t>Encourage Corporate Social Responsibility</a:t>
          </a:r>
          <a:endParaRPr lang="en-US" dirty="0"/>
        </a:p>
      </dgm:t>
    </dgm:pt>
    <dgm:pt modelId="{E14D2CD1-672B-4BED-841B-D153AE70D61D}" type="parTrans" cxnId="{7883C7FD-497E-4211-A69E-CA1C719ED08F}">
      <dgm:prSet/>
      <dgm:spPr/>
      <dgm:t>
        <a:bodyPr/>
        <a:lstStyle/>
        <a:p>
          <a:endParaRPr lang="en-US"/>
        </a:p>
      </dgm:t>
    </dgm:pt>
    <dgm:pt modelId="{03BF61E4-7589-446C-AE92-AD581087A47B}" type="sibTrans" cxnId="{7883C7FD-497E-4211-A69E-CA1C719ED08F}">
      <dgm:prSet/>
      <dgm:spPr/>
      <dgm:t>
        <a:bodyPr/>
        <a:lstStyle/>
        <a:p>
          <a:endParaRPr lang="en-US"/>
        </a:p>
      </dgm:t>
    </dgm:pt>
    <dgm:pt modelId="{683610CC-DE57-4F99-B0B4-DE2C8ACE8AC0}">
      <dgm:prSet/>
      <dgm:spPr/>
      <dgm:t>
        <a:bodyPr/>
        <a:lstStyle/>
        <a:p>
          <a:pPr rtl="0"/>
          <a:r>
            <a:rPr lang="en-US" dirty="0" smtClean="0"/>
            <a:t>Consolidate AD Forests</a:t>
          </a:r>
          <a:endParaRPr lang="en-US" dirty="0"/>
        </a:p>
      </dgm:t>
    </dgm:pt>
    <dgm:pt modelId="{78BAC019-12CE-4173-B094-4895EB34F1FB}" type="parTrans" cxnId="{13038A78-6CB0-4E7A-9D0C-3F0FF2F0662A}">
      <dgm:prSet/>
      <dgm:spPr/>
      <dgm:t>
        <a:bodyPr/>
        <a:lstStyle/>
        <a:p>
          <a:endParaRPr lang="en-US"/>
        </a:p>
      </dgm:t>
    </dgm:pt>
    <dgm:pt modelId="{BCCC12BE-DFCF-47D6-91B5-75CEECC3C454}" type="sibTrans" cxnId="{13038A78-6CB0-4E7A-9D0C-3F0FF2F0662A}">
      <dgm:prSet/>
      <dgm:spPr/>
      <dgm:t>
        <a:bodyPr/>
        <a:lstStyle/>
        <a:p>
          <a:endParaRPr lang="en-US"/>
        </a:p>
      </dgm:t>
    </dgm:pt>
    <dgm:pt modelId="{8CF69A7A-4D60-435F-8FA1-942CA6F7818C}">
      <dgm:prSet/>
      <dgm:spPr/>
      <dgm:t>
        <a:bodyPr/>
        <a:lstStyle/>
        <a:p>
          <a:pPr rtl="0"/>
          <a:r>
            <a:rPr lang="en-US" dirty="0" smtClean="0"/>
            <a:t>Automate user deprovisioning</a:t>
          </a:r>
          <a:endParaRPr lang="en-US" dirty="0"/>
        </a:p>
      </dgm:t>
    </dgm:pt>
    <dgm:pt modelId="{BA1E79E8-E27B-4807-BF84-8A8E3C2DACAB}" type="parTrans" cxnId="{860541E1-67A6-49AE-B7E5-5F53372367B8}">
      <dgm:prSet/>
      <dgm:spPr/>
      <dgm:t>
        <a:bodyPr/>
        <a:lstStyle/>
        <a:p>
          <a:endParaRPr lang="en-US"/>
        </a:p>
      </dgm:t>
    </dgm:pt>
    <dgm:pt modelId="{85C21A1A-9B7B-4B6A-8B3F-B915EE3A77AD}" type="sibTrans" cxnId="{860541E1-67A6-49AE-B7E5-5F53372367B8}">
      <dgm:prSet/>
      <dgm:spPr/>
      <dgm:t>
        <a:bodyPr/>
        <a:lstStyle/>
        <a:p>
          <a:endParaRPr lang="en-US"/>
        </a:p>
      </dgm:t>
    </dgm:pt>
    <dgm:pt modelId="{15CC2926-1891-4529-87EA-766EC69CD2C0}">
      <dgm:prSet/>
      <dgm:spPr/>
      <dgm:t>
        <a:bodyPr/>
        <a:lstStyle/>
        <a:p>
          <a:pPr rtl="0"/>
          <a:r>
            <a:rPr lang="en-US" dirty="0" smtClean="0"/>
            <a:t>Enable growth by automating user provisioning and group management</a:t>
          </a:r>
          <a:endParaRPr lang="en-US" dirty="0"/>
        </a:p>
      </dgm:t>
    </dgm:pt>
    <dgm:pt modelId="{C6000139-4106-408B-97FB-5D2C52674127}" type="parTrans" cxnId="{112EC8B9-B4DB-4A73-8CF7-9A17A0527907}">
      <dgm:prSet/>
      <dgm:spPr/>
      <dgm:t>
        <a:bodyPr/>
        <a:lstStyle/>
        <a:p>
          <a:endParaRPr lang="en-US"/>
        </a:p>
      </dgm:t>
    </dgm:pt>
    <dgm:pt modelId="{DEE2D485-6F3A-4990-A97B-239DFBB5FB24}" type="sibTrans" cxnId="{112EC8B9-B4DB-4A73-8CF7-9A17A0527907}">
      <dgm:prSet/>
      <dgm:spPr/>
      <dgm:t>
        <a:bodyPr/>
        <a:lstStyle/>
        <a:p>
          <a:endParaRPr lang="en-US"/>
        </a:p>
      </dgm:t>
    </dgm:pt>
    <dgm:pt modelId="{BB88317F-1C53-4D7C-BD0B-72747C416472}">
      <dgm:prSet/>
      <dgm:spPr/>
      <dgm:t>
        <a:bodyPr/>
        <a:lstStyle/>
        <a:p>
          <a:pPr rtl="0"/>
          <a:r>
            <a:rPr lang="en-US" dirty="0" smtClean="0"/>
            <a:t>Use Federation to efficiently share access to resources between the Institute and their research partners</a:t>
          </a:r>
          <a:endParaRPr lang="en-US" dirty="0"/>
        </a:p>
      </dgm:t>
    </dgm:pt>
    <dgm:pt modelId="{2BA45946-4978-4164-90CC-D8E86C8298B9}" type="parTrans" cxnId="{BC608B05-05BF-4160-893F-9BB102F4D996}">
      <dgm:prSet/>
      <dgm:spPr/>
      <dgm:t>
        <a:bodyPr/>
        <a:lstStyle/>
        <a:p>
          <a:endParaRPr lang="en-US"/>
        </a:p>
      </dgm:t>
    </dgm:pt>
    <dgm:pt modelId="{5541378D-AA6D-4EBB-B1E9-AB858E6481CC}" type="sibTrans" cxnId="{BC608B05-05BF-4160-893F-9BB102F4D996}">
      <dgm:prSet/>
      <dgm:spPr/>
      <dgm:t>
        <a:bodyPr/>
        <a:lstStyle/>
        <a:p>
          <a:endParaRPr lang="en-US"/>
        </a:p>
      </dgm:t>
    </dgm:pt>
    <dgm:pt modelId="{03DEC1A9-A93F-4961-A430-F1C532A7C3B4}">
      <dgm:prSet/>
      <dgm:spPr/>
      <dgm:t>
        <a:bodyPr/>
        <a:lstStyle/>
        <a:p>
          <a:pPr rtl="0"/>
          <a:r>
            <a:rPr lang="en-US" dirty="0" smtClean="0"/>
            <a:t>Use Group Management to support the creation of teams to focus on new product lines</a:t>
          </a:r>
          <a:endParaRPr lang="en-US" dirty="0"/>
        </a:p>
      </dgm:t>
    </dgm:pt>
    <dgm:pt modelId="{52BD8D5C-ACD4-43B5-8EF0-D9FFC70B1581}" type="parTrans" cxnId="{B65990FB-4453-4B04-986B-A8B55BD7B08E}">
      <dgm:prSet/>
      <dgm:spPr/>
      <dgm:t>
        <a:bodyPr/>
        <a:lstStyle/>
        <a:p>
          <a:endParaRPr lang="en-US"/>
        </a:p>
      </dgm:t>
    </dgm:pt>
    <dgm:pt modelId="{AC5E489E-ECAA-4355-BFC7-3284846CE771}" type="sibTrans" cxnId="{B65990FB-4453-4B04-986B-A8B55BD7B08E}">
      <dgm:prSet/>
      <dgm:spPr/>
      <dgm:t>
        <a:bodyPr/>
        <a:lstStyle/>
        <a:p>
          <a:endParaRPr lang="en-US"/>
        </a:p>
      </dgm:t>
    </dgm:pt>
    <dgm:pt modelId="{396DDF9E-4B19-44F6-BA68-5DF6998EA7AA}">
      <dgm:prSet/>
      <dgm:spPr/>
      <dgm:t>
        <a:bodyPr/>
        <a:lstStyle/>
        <a:p>
          <a:pPr rtl="0"/>
          <a:r>
            <a:rPr lang="en-US" dirty="0" smtClean="0"/>
            <a:t>Share appropriate info with Unions, and community organizations through Federation</a:t>
          </a:r>
          <a:endParaRPr lang="en-US" dirty="0"/>
        </a:p>
      </dgm:t>
    </dgm:pt>
    <dgm:pt modelId="{0BF76B9A-FA60-44E1-AD3B-DD9BDD4050B4}" type="parTrans" cxnId="{E0C80659-E64C-4036-9463-61BA63C41AEB}">
      <dgm:prSet/>
      <dgm:spPr/>
      <dgm:t>
        <a:bodyPr/>
        <a:lstStyle/>
        <a:p>
          <a:endParaRPr lang="en-US"/>
        </a:p>
      </dgm:t>
    </dgm:pt>
    <dgm:pt modelId="{BCB41FD3-8ABE-44F6-B5B7-BEA5226FA648}" type="sibTrans" cxnId="{E0C80659-E64C-4036-9463-61BA63C41AEB}">
      <dgm:prSet/>
      <dgm:spPr/>
      <dgm:t>
        <a:bodyPr/>
        <a:lstStyle/>
        <a:p>
          <a:endParaRPr lang="en-US"/>
        </a:p>
      </dgm:t>
    </dgm:pt>
    <dgm:pt modelId="{B93AD54F-B2F9-4097-8D72-E6B76DC8408A}">
      <dgm:prSet/>
      <dgm:spPr/>
      <dgm:t>
        <a:bodyPr/>
        <a:lstStyle/>
        <a:p>
          <a:pPr rtl="0"/>
          <a:r>
            <a:rPr lang="en-US" dirty="0" err="1" smtClean="0"/>
            <a:t>GalSync</a:t>
          </a:r>
          <a:r>
            <a:rPr lang="en-US" dirty="0" smtClean="0"/>
            <a:t> – increase comm. Among BU’s</a:t>
          </a:r>
          <a:endParaRPr lang="en-US" dirty="0"/>
        </a:p>
      </dgm:t>
    </dgm:pt>
    <dgm:pt modelId="{5E81F6B6-BFD0-4A49-BE11-0B461BE58A63}" type="parTrans" cxnId="{577FDC87-5739-47F0-BF91-8AAA498DF422}">
      <dgm:prSet/>
      <dgm:spPr/>
      <dgm:t>
        <a:bodyPr/>
        <a:lstStyle/>
        <a:p>
          <a:endParaRPr lang="en-US"/>
        </a:p>
      </dgm:t>
    </dgm:pt>
    <dgm:pt modelId="{109F5C2A-877C-4CC2-8110-32EBDE46D9A2}" type="sibTrans" cxnId="{577FDC87-5739-47F0-BF91-8AAA498DF422}">
      <dgm:prSet/>
      <dgm:spPr/>
      <dgm:t>
        <a:bodyPr/>
        <a:lstStyle/>
        <a:p>
          <a:endParaRPr lang="en-US"/>
        </a:p>
      </dgm:t>
    </dgm:pt>
    <dgm:pt modelId="{D1661186-C8AF-4936-AD87-309785FAF2DE}">
      <dgm:prSet/>
      <dgm:spPr/>
      <dgm:t>
        <a:bodyPr/>
        <a:lstStyle/>
        <a:p>
          <a:pPr rtl="0"/>
          <a:r>
            <a:rPr lang="en-US" dirty="0" smtClean="0"/>
            <a:t>Consolidate AD forests</a:t>
          </a:r>
          <a:endParaRPr lang="en-US" dirty="0"/>
        </a:p>
      </dgm:t>
    </dgm:pt>
    <dgm:pt modelId="{E12E0503-BE64-4560-9DBF-2C7F9760DC19}" type="parTrans" cxnId="{23C84A44-7B5B-4AD1-A67C-179C214CDA2E}">
      <dgm:prSet/>
      <dgm:spPr/>
      <dgm:t>
        <a:bodyPr/>
        <a:lstStyle/>
        <a:p>
          <a:endParaRPr lang="en-US"/>
        </a:p>
      </dgm:t>
    </dgm:pt>
    <dgm:pt modelId="{6E5EFEE5-C0AD-4349-BBE0-0F0E1C78A545}" type="sibTrans" cxnId="{23C84A44-7B5B-4AD1-A67C-179C214CDA2E}">
      <dgm:prSet/>
      <dgm:spPr/>
      <dgm:t>
        <a:bodyPr/>
        <a:lstStyle/>
        <a:p>
          <a:endParaRPr lang="en-US"/>
        </a:p>
      </dgm:t>
    </dgm:pt>
    <dgm:pt modelId="{19F011C0-64C2-4D76-A2D8-67C23F5C45BA}">
      <dgm:prSet/>
      <dgm:spPr/>
      <dgm:t>
        <a:bodyPr/>
        <a:lstStyle/>
        <a:p>
          <a:pPr rtl="0"/>
          <a:r>
            <a:rPr lang="en-US" dirty="0" smtClean="0"/>
            <a:t>Deal with Separation at AD level</a:t>
          </a:r>
          <a:endParaRPr lang="en-US" dirty="0"/>
        </a:p>
      </dgm:t>
    </dgm:pt>
    <dgm:pt modelId="{EA3E4CFC-5443-4AAE-8AF0-C9DD524B4534}" type="parTrans" cxnId="{21CFF54D-F74B-491F-BD82-78DCDCF22BA5}">
      <dgm:prSet/>
      <dgm:spPr/>
      <dgm:t>
        <a:bodyPr/>
        <a:lstStyle/>
        <a:p>
          <a:endParaRPr lang="en-US"/>
        </a:p>
      </dgm:t>
    </dgm:pt>
    <dgm:pt modelId="{E5699ABA-0685-487F-927C-F376D589CD07}" type="sibTrans" cxnId="{21CFF54D-F74B-491F-BD82-78DCDCF22BA5}">
      <dgm:prSet/>
      <dgm:spPr/>
      <dgm:t>
        <a:bodyPr/>
        <a:lstStyle/>
        <a:p>
          <a:endParaRPr lang="en-US"/>
        </a:p>
      </dgm:t>
    </dgm:pt>
    <dgm:pt modelId="{5E03E09B-6057-4EBE-9028-AA27176CC665}" type="pres">
      <dgm:prSet presAssocID="{2D28B5D7-2B41-4808-A4A5-A6E586DB6531}" presName="Name0" presStyleCnt="0">
        <dgm:presLayoutVars>
          <dgm:dir/>
          <dgm:animLvl val="lvl"/>
          <dgm:resizeHandles val="exact"/>
        </dgm:presLayoutVars>
      </dgm:prSet>
      <dgm:spPr/>
      <dgm:t>
        <a:bodyPr/>
        <a:lstStyle/>
        <a:p>
          <a:endParaRPr lang="en-US"/>
        </a:p>
      </dgm:t>
    </dgm:pt>
    <dgm:pt modelId="{8B2491C3-ED33-4727-AA61-0CCBC3A9E4B3}" type="pres">
      <dgm:prSet presAssocID="{F83B8FE9-1C3D-4C31-89CC-72A2158189FD}" presName="linNode" presStyleCnt="0"/>
      <dgm:spPr/>
      <dgm:t>
        <a:bodyPr/>
        <a:lstStyle/>
        <a:p>
          <a:endParaRPr lang="en-US"/>
        </a:p>
      </dgm:t>
    </dgm:pt>
    <dgm:pt modelId="{45B9172F-BE46-47E1-9383-EA0021B4F3B1}" type="pres">
      <dgm:prSet presAssocID="{F83B8FE9-1C3D-4C31-89CC-72A2158189FD}" presName="parentText" presStyleLbl="node1" presStyleIdx="0" presStyleCnt="6">
        <dgm:presLayoutVars>
          <dgm:chMax val="1"/>
          <dgm:bulletEnabled val="1"/>
        </dgm:presLayoutVars>
      </dgm:prSet>
      <dgm:spPr/>
      <dgm:t>
        <a:bodyPr/>
        <a:lstStyle/>
        <a:p>
          <a:endParaRPr lang="en-US"/>
        </a:p>
      </dgm:t>
    </dgm:pt>
    <dgm:pt modelId="{5063A7C6-198E-4680-8274-4691E80C9E03}" type="pres">
      <dgm:prSet presAssocID="{F83B8FE9-1C3D-4C31-89CC-72A2158189FD}" presName="descendantText" presStyleLbl="alignAccFollowNode1" presStyleIdx="0" presStyleCnt="6">
        <dgm:presLayoutVars>
          <dgm:bulletEnabled val="1"/>
        </dgm:presLayoutVars>
      </dgm:prSet>
      <dgm:spPr/>
      <dgm:t>
        <a:bodyPr/>
        <a:lstStyle/>
        <a:p>
          <a:endParaRPr lang="en-US"/>
        </a:p>
      </dgm:t>
    </dgm:pt>
    <dgm:pt modelId="{3B842D3A-6A3D-41E1-8038-4DE46D11E54D}" type="pres">
      <dgm:prSet presAssocID="{48998F27-5AB6-48E8-AD78-0C46D184D555}" presName="sp" presStyleCnt="0"/>
      <dgm:spPr/>
      <dgm:t>
        <a:bodyPr/>
        <a:lstStyle/>
        <a:p>
          <a:endParaRPr lang="en-US"/>
        </a:p>
      </dgm:t>
    </dgm:pt>
    <dgm:pt modelId="{56883FE9-E17F-4C31-B8B9-589F3FAC68BE}" type="pres">
      <dgm:prSet presAssocID="{130A5EF6-A21B-494A-B500-17137C039658}" presName="linNode" presStyleCnt="0"/>
      <dgm:spPr/>
      <dgm:t>
        <a:bodyPr/>
        <a:lstStyle/>
        <a:p>
          <a:endParaRPr lang="en-US"/>
        </a:p>
      </dgm:t>
    </dgm:pt>
    <dgm:pt modelId="{4FC66E24-3207-4879-94CA-30258F246EA0}" type="pres">
      <dgm:prSet presAssocID="{130A5EF6-A21B-494A-B500-17137C039658}" presName="parentText" presStyleLbl="node1" presStyleIdx="1" presStyleCnt="6">
        <dgm:presLayoutVars>
          <dgm:chMax val="1"/>
          <dgm:bulletEnabled val="1"/>
        </dgm:presLayoutVars>
      </dgm:prSet>
      <dgm:spPr/>
      <dgm:t>
        <a:bodyPr/>
        <a:lstStyle/>
        <a:p>
          <a:endParaRPr lang="en-US"/>
        </a:p>
      </dgm:t>
    </dgm:pt>
    <dgm:pt modelId="{82F44A21-427D-43F3-8F9E-56C850F52864}" type="pres">
      <dgm:prSet presAssocID="{130A5EF6-A21B-494A-B500-17137C039658}" presName="descendantText" presStyleLbl="alignAccFollowNode1" presStyleIdx="1" presStyleCnt="6">
        <dgm:presLayoutVars>
          <dgm:bulletEnabled val="1"/>
        </dgm:presLayoutVars>
      </dgm:prSet>
      <dgm:spPr/>
      <dgm:t>
        <a:bodyPr/>
        <a:lstStyle/>
        <a:p>
          <a:endParaRPr lang="en-US"/>
        </a:p>
      </dgm:t>
    </dgm:pt>
    <dgm:pt modelId="{0E850EAC-2922-4F4B-A24C-A4F8C0787F39}" type="pres">
      <dgm:prSet presAssocID="{30890AEF-75A6-4566-8443-65846EDCFA1C}" presName="sp" presStyleCnt="0"/>
      <dgm:spPr/>
      <dgm:t>
        <a:bodyPr/>
        <a:lstStyle/>
        <a:p>
          <a:endParaRPr lang="en-US"/>
        </a:p>
      </dgm:t>
    </dgm:pt>
    <dgm:pt modelId="{021CBF78-4460-4359-8584-827B9FB7DE1D}" type="pres">
      <dgm:prSet presAssocID="{DCCB11C2-56F8-4850-9949-47E3EA264F4A}" presName="linNode" presStyleCnt="0"/>
      <dgm:spPr/>
      <dgm:t>
        <a:bodyPr/>
        <a:lstStyle/>
        <a:p>
          <a:endParaRPr lang="en-US"/>
        </a:p>
      </dgm:t>
    </dgm:pt>
    <dgm:pt modelId="{68FABD69-F6D7-48CF-BBC4-BF3B227A1CD9}" type="pres">
      <dgm:prSet presAssocID="{DCCB11C2-56F8-4850-9949-47E3EA264F4A}" presName="parentText" presStyleLbl="node1" presStyleIdx="2" presStyleCnt="6">
        <dgm:presLayoutVars>
          <dgm:chMax val="1"/>
          <dgm:bulletEnabled val="1"/>
        </dgm:presLayoutVars>
      </dgm:prSet>
      <dgm:spPr/>
      <dgm:t>
        <a:bodyPr/>
        <a:lstStyle/>
        <a:p>
          <a:endParaRPr lang="en-US"/>
        </a:p>
      </dgm:t>
    </dgm:pt>
    <dgm:pt modelId="{B3E8E4C1-E7EF-43D4-A0D4-8D404ED7F180}" type="pres">
      <dgm:prSet presAssocID="{DCCB11C2-56F8-4850-9949-47E3EA264F4A}" presName="descendantText" presStyleLbl="alignAccFollowNode1" presStyleIdx="2" presStyleCnt="6">
        <dgm:presLayoutVars>
          <dgm:bulletEnabled val="1"/>
        </dgm:presLayoutVars>
      </dgm:prSet>
      <dgm:spPr/>
      <dgm:t>
        <a:bodyPr/>
        <a:lstStyle/>
        <a:p>
          <a:endParaRPr lang="en-US"/>
        </a:p>
      </dgm:t>
    </dgm:pt>
    <dgm:pt modelId="{97BF43D9-96F2-4253-9878-82DDED2F69AE}" type="pres">
      <dgm:prSet presAssocID="{DB839426-49FA-4B5C-A745-3A011B03B3C8}" presName="sp" presStyleCnt="0"/>
      <dgm:spPr/>
      <dgm:t>
        <a:bodyPr/>
        <a:lstStyle/>
        <a:p>
          <a:endParaRPr lang="en-US"/>
        </a:p>
      </dgm:t>
    </dgm:pt>
    <dgm:pt modelId="{7DFA979A-A92E-40CF-B51A-06E50ED178A1}" type="pres">
      <dgm:prSet presAssocID="{776B194E-063F-4B09-A0A4-67CDD0BE7AE8}" presName="linNode" presStyleCnt="0"/>
      <dgm:spPr/>
      <dgm:t>
        <a:bodyPr/>
        <a:lstStyle/>
        <a:p>
          <a:endParaRPr lang="en-US"/>
        </a:p>
      </dgm:t>
    </dgm:pt>
    <dgm:pt modelId="{DD21F54A-09A0-4C57-A9A8-C1B514F693F6}" type="pres">
      <dgm:prSet presAssocID="{776B194E-063F-4B09-A0A4-67CDD0BE7AE8}" presName="parentText" presStyleLbl="node1" presStyleIdx="3" presStyleCnt="6">
        <dgm:presLayoutVars>
          <dgm:chMax val="1"/>
          <dgm:bulletEnabled val="1"/>
        </dgm:presLayoutVars>
      </dgm:prSet>
      <dgm:spPr/>
      <dgm:t>
        <a:bodyPr/>
        <a:lstStyle/>
        <a:p>
          <a:endParaRPr lang="en-US"/>
        </a:p>
      </dgm:t>
    </dgm:pt>
    <dgm:pt modelId="{44F68A47-5889-44D5-AC3E-217E9EBD19E6}" type="pres">
      <dgm:prSet presAssocID="{776B194E-063F-4B09-A0A4-67CDD0BE7AE8}" presName="descendantText" presStyleLbl="alignAccFollowNode1" presStyleIdx="3" presStyleCnt="6">
        <dgm:presLayoutVars>
          <dgm:bulletEnabled val="1"/>
        </dgm:presLayoutVars>
      </dgm:prSet>
      <dgm:spPr/>
      <dgm:t>
        <a:bodyPr/>
        <a:lstStyle/>
        <a:p>
          <a:endParaRPr lang="en-US"/>
        </a:p>
      </dgm:t>
    </dgm:pt>
    <dgm:pt modelId="{C73EF703-1BA6-4BCE-98D9-68F54E4B97A0}" type="pres">
      <dgm:prSet presAssocID="{690E78EC-46E4-45D4-BD20-8B461C342AB7}" presName="sp" presStyleCnt="0"/>
      <dgm:spPr/>
      <dgm:t>
        <a:bodyPr/>
        <a:lstStyle/>
        <a:p>
          <a:endParaRPr lang="en-US"/>
        </a:p>
      </dgm:t>
    </dgm:pt>
    <dgm:pt modelId="{68D87618-E69D-4983-A45F-F4730EB7D343}" type="pres">
      <dgm:prSet presAssocID="{494EAD66-44B9-470A-AD2E-7A61234BA284}" presName="linNode" presStyleCnt="0"/>
      <dgm:spPr/>
      <dgm:t>
        <a:bodyPr/>
        <a:lstStyle/>
        <a:p>
          <a:endParaRPr lang="en-US"/>
        </a:p>
      </dgm:t>
    </dgm:pt>
    <dgm:pt modelId="{7107E6F1-A94C-404B-AB12-B122DC88E0F2}" type="pres">
      <dgm:prSet presAssocID="{494EAD66-44B9-470A-AD2E-7A61234BA284}" presName="parentText" presStyleLbl="node1" presStyleIdx="4" presStyleCnt="6">
        <dgm:presLayoutVars>
          <dgm:chMax val="1"/>
          <dgm:bulletEnabled val="1"/>
        </dgm:presLayoutVars>
      </dgm:prSet>
      <dgm:spPr/>
      <dgm:t>
        <a:bodyPr/>
        <a:lstStyle/>
        <a:p>
          <a:endParaRPr lang="en-US"/>
        </a:p>
      </dgm:t>
    </dgm:pt>
    <dgm:pt modelId="{122F1BDA-11C3-4912-98AF-1A156A9C93FF}" type="pres">
      <dgm:prSet presAssocID="{494EAD66-44B9-470A-AD2E-7A61234BA284}" presName="descendantText" presStyleLbl="alignAccFollowNode1" presStyleIdx="4" presStyleCnt="6">
        <dgm:presLayoutVars>
          <dgm:bulletEnabled val="1"/>
        </dgm:presLayoutVars>
      </dgm:prSet>
      <dgm:spPr/>
      <dgm:t>
        <a:bodyPr/>
        <a:lstStyle/>
        <a:p>
          <a:endParaRPr lang="en-US"/>
        </a:p>
      </dgm:t>
    </dgm:pt>
    <dgm:pt modelId="{AED82730-4CBB-4FC8-98CA-3E4D703FEC69}" type="pres">
      <dgm:prSet presAssocID="{2DE40CA3-7AAC-43C6-90A8-893A11873145}" presName="sp" presStyleCnt="0"/>
      <dgm:spPr/>
      <dgm:t>
        <a:bodyPr/>
        <a:lstStyle/>
        <a:p>
          <a:endParaRPr lang="en-US"/>
        </a:p>
      </dgm:t>
    </dgm:pt>
    <dgm:pt modelId="{347E8820-9DEA-4DA0-8C48-29B19698297C}" type="pres">
      <dgm:prSet presAssocID="{87D3A709-4C51-4A38-9A2F-F6234A53E5B3}" presName="linNode" presStyleCnt="0"/>
      <dgm:spPr/>
      <dgm:t>
        <a:bodyPr/>
        <a:lstStyle/>
        <a:p>
          <a:endParaRPr lang="en-US"/>
        </a:p>
      </dgm:t>
    </dgm:pt>
    <dgm:pt modelId="{5D83C773-C303-4877-B6CD-E7ABC058DA0A}" type="pres">
      <dgm:prSet presAssocID="{87D3A709-4C51-4A38-9A2F-F6234A53E5B3}" presName="parentText" presStyleLbl="node1" presStyleIdx="5" presStyleCnt="6">
        <dgm:presLayoutVars>
          <dgm:chMax val="1"/>
          <dgm:bulletEnabled val="1"/>
        </dgm:presLayoutVars>
      </dgm:prSet>
      <dgm:spPr/>
      <dgm:t>
        <a:bodyPr/>
        <a:lstStyle/>
        <a:p>
          <a:endParaRPr lang="en-US"/>
        </a:p>
      </dgm:t>
    </dgm:pt>
    <dgm:pt modelId="{0D24705C-2333-4247-9253-B1C6B972BF9E}" type="pres">
      <dgm:prSet presAssocID="{87D3A709-4C51-4A38-9A2F-F6234A53E5B3}" presName="descendantText" presStyleLbl="alignAccFollowNode1" presStyleIdx="5" presStyleCnt="6" custLinFactNeighborX="904" custLinFactNeighborY="-1462">
        <dgm:presLayoutVars>
          <dgm:bulletEnabled val="1"/>
        </dgm:presLayoutVars>
      </dgm:prSet>
      <dgm:spPr/>
      <dgm:t>
        <a:bodyPr/>
        <a:lstStyle/>
        <a:p>
          <a:endParaRPr lang="en-US"/>
        </a:p>
      </dgm:t>
    </dgm:pt>
  </dgm:ptLst>
  <dgm:cxnLst>
    <dgm:cxn modelId="{5204E171-C533-4581-BDCD-10259EB84552}" type="presOf" srcId="{15CC2926-1891-4529-87EA-766EC69CD2C0}" destId="{44F68A47-5889-44D5-AC3E-217E9EBD19E6}" srcOrd="0" destOrd="0" presId="urn:microsoft.com/office/officeart/2005/8/layout/vList5"/>
    <dgm:cxn modelId="{8C9F5028-AAB0-48AA-B48C-5A3FC3EB631F}" srcId="{2D28B5D7-2B41-4808-A4A5-A6E586DB6531}" destId="{DCCB11C2-56F8-4850-9949-47E3EA264F4A}" srcOrd="2" destOrd="0" parTransId="{12C49821-4246-4E44-A82C-2DA1AEAFAC10}" sibTransId="{DB839426-49FA-4B5C-A745-3A011B03B3C8}"/>
    <dgm:cxn modelId="{33F1C9FE-267E-406E-8173-5CAA1447892F}" type="presOf" srcId="{F83B8FE9-1C3D-4C31-89CC-72A2158189FD}" destId="{45B9172F-BE46-47E1-9383-EA0021B4F3B1}" srcOrd="0" destOrd="0" presId="urn:microsoft.com/office/officeart/2005/8/layout/vList5"/>
    <dgm:cxn modelId="{21CFF54D-F74B-491F-BD82-78DCDCF22BA5}" srcId="{776B194E-063F-4B09-A0A4-67CDD0BE7AE8}" destId="{19F011C0-64C2-4D76-A2D8-67C23F5C45BA}" srcOrd="1" destOrd="0" parTransId="{EA3E4CFC-5443-4AAE-8AF0-C9DD524B4534}" sibTransId="{E5699ABA-0685-487F-927C-F376D589CD07}"/>
    <dgm:cxn modelId="{16913D0A-D526-494D-82EF-89186820ECA6}" srcId="{2D28B5D7-2B41-4808-A4A5-A6E586DB6531}" destId="{776B194E-063F-4B09-A0A4-67CDD0BE7AE8}" srcOrd="3" destOrd="0" parTransId="{40918D5F-E67E-46E3-AEAF-11CDFF2AEE71}" sibTransId="{690E78EC-46E4-45D4-BD20-8B461C342AB7}"/>
    <dgm:cxn modelId="{B65990FB-4453-4B04-986B-A8B55BD7B08E}" srcId="{130A5EF6-A21B-494A-B500-17137C039658}" destId="{03DEC1A9-A93F-4961-A430-F1C532A7C3B4}" srcOrd="0" destOrd="0" parTransId="{52BD8D5C-ACD4-43B5-8EF0-D9FFC70B1581}" sibTransId="{AC5E489E-ECAA-4355-BFC7-3284846CE771}"/>
    <dgm:cxn modelId="{7346227A-82A7-4F4D-BE2F-A11FC06A6FF1}" type="presOf" srcId="{396DDF9E-4B19-44F6-BA68-5DF6998EA7AA}" destId="{0D24705C-2333-4247-9253-B1C6B972BF9E}" srcOrd="0" destOrd="0" presId="urn:microsoft.com/office/officeart/2005/8/layout/vList5"/>
    <dgm:cxn modelId="{860541E1-67A6-49AE-B7E5-5F53372367B8}" srcId="{DCCB11C2-56F8-4850-9949-47E3EA264F4A}" destId="{8CF69A7A-4D60-435F-8FA1-942CA6F7818C}" srcOrd="0" destOrd="0" parTransId="{BA1E79E8-E27B-4807-BF84-8A8E3C2DACAB}" sibTransId="{85C21A1A-9B7B-4B6A-8B3F-B915EE3A77AD}"/>
    <dgm:cxn modelId="{E0C80659-E64C-4036-9463-61BA63C41AEB}" srcId="{87D3A709-4C51-4A38-9A2F-F6234A53E5B3}" destId="{396DDF9E-4B19-44F6-BA68-5DF6998EA7AA}" srcOrd="0" destOrd="0" parTransId="{0BF76B9A-FA60-44E1-AD3B-DD9BDD4050B4}" sibTransId="{BCB41FD3-8ABE-44F6-B5B7-BEA5226FA648}"/>
    <dgm:cxn modelId="{F191C3A0-B9B1-4C38-BF09-519FE26CEBA1}" srcId="{2D28B5D7-2B41-4808-A4A5-A6E586DB6531}" destId="{F83B8FE9-1C3D-4C31-89CC-72A2158189FD}" srcOrd="0" destOrd="0" parTransId="{C3BDA0CF-2FFF-49F9-8461-4A16D7A370F1}" sibTransId="{48998F27-5AB6-48E8-AD78-0C46D184D555}"/>
    <dgm:cxn modelId="{CAD7E90C-8982-475B-A0C3-B6413E7634A3}" type="presOf" srcId="{776B194E-063F-4B09-A0A4-67CDD0BE7AE8}" destId="{DD21F54A-09A0-4C57-A9A8-C1B514F693F6}" srcOrd="0" destOrd="0" presId="urn:microsoft.com/office/officeart/2005/8/layout/vList5"/>
    <dgm:cxn modelId="{A8D7E374-D282-427D-B37A-8545669ED72C}" type="presOf" srcId="{8CF69A7A-4D60-435F-8FA1-942CA6F7818C}" destId="{B3E8E4C1-E7EF-43D4-A0D4-8D404ED7F180}" srcOrd="0" destOrd="0" presId="urn:microsoft.com/office/officeart/2005/8/layout/vList5"/>
    <dgm:cxn modelId="{7D71A267-582A-4678-A06C-08A6EAAFB8A4}" type="presOf" srcId="{B93AD54F-B2F9-4097-8D72-E6B76DC8408A}" destId="{5063A7C6-198E-4680-8274-4691E80C9E03}" srcOrd="0" destOrd="1" presId="urn:microsoft.com/office/officeart/2005/8/layout/vList5"/>
    <dgm:cxn modelId="{210AFA30-B9B0-452D-847C-3257D52D10C6}" type="presOf" srcId="{87D3A709-4C51-4A38-9A2F-F6234A53E5B3}" destId="{5D83C773-C303-4877-B6CD-E7ABC058DA0A}" srcOrd="0" destOrd="0" presId="urn:microsoft.com/office/officeart/2005/8/layout/vList5"/>
    <dgm:cxn modelId="{89BA3CAE-91F6-4ED7-BC86-B3182EDD5458}" type="presOf" srcId="{D1661186-C8AF-4936-AD87-309785FAF2DE}" destId="{B3E8E4C1-E7EF-43D4-A0D4-8D404ED7F180}" srcOrd="0" destOrd="1" presId="urn:microsoft.com/office/officeart/2005/8/layout/vList5"/>
    <dgm:cxn modelId="{112EC8B9-B4DB-4A73-8CF7-9A17A0527907}" srcId="{776B194E-063F-4B09-A0A4-67CDD0BE7AE8}" destId="{15CC2926-1891-4529-87EA-766EC69CD2C0}" srcOrd="0" destOrd="0" parTransId="{C6000139-4106-408B-97FB-5D2C52674127}" sibTransId="{DEE2D485-6F3A-4990-A97B-239DFBB5FB24}"/>
    <dgm:cxn modelId="{577FDC87-5739-47F0-BF91-8AAA498DF422}" srcId="{F83B8FE9-1C3D-4C31-89CC-72A2158189FD}" destId="{B93AD54F-B2F9-4097-8D72-E6B76DC8408A}" srcOrd="1" destOrd="0" parTransId="{5E81F6B6-BFD0-4A49-BE11-0B461BE58A63}" sibTransId="{109F5C2A-877C-4CC2-8110-32EBDE46D9A2}"/>
    <dgm:cxn modelId="{58093673-1406-44AA-B478-D4717F12EEFF}" type="presOf" srcId="{2D28B5D7-2B41-4808-A4A5-A6E586DB6531}" destId="{5E03E09B-6057-4EBE-9028-AA27176CC665}" srcOrd="0" destOrd="0" presId="urn:microsoft.com/office/officeart/2005/8/layout/vList5"/>
    <dgm:cxn modelId="{0D0A5124-A97D-43A8-A133-520A518E41F1}" type="presOf" srcId="{19F011C0-64C2-4D76-A2D8-67C23F5C45BA}" destId="{44F68A47-5889-44D5-AC3E-217E9EBD19E6}" srcOrd="0" destOrd="1" presId="urn:microsoft.com/office/officeart/2005/8/layout/vList5"/>
    <dgm:cxn modelId="{AA2B50B1-6ABA-4680-9C75-FFCE428E3584}" srcId="{2D28B5D7-2B41-4808-A4A5-A6E586DB6531}" destId="{130A5EF6-A21B-494A-B500-17137C039658}" srcOrd="1" destOrd="0" parTransId="{6A91AADA-C31D-4AF2-B7F0-31D06A8766F7}" sibTransId="{30890AEF-75A6-4566-8443-65846EDCFA1C}"/>
    <dgm:cxn modelId="{7883C7FD-497E-4211-A69E-CA1C719ED08F}" srcId="{2D28B5D7-2B41-4808-A4A5-A6E586DB6531}" destId="{87D3A709-4C51-4A38-9A2F-F6234A53E5B3}" srcOrd="5" destOrd="0" parTransId="{E14D2CD1-672B-4BED-841B-D153AE70D61D}" sibTransId="{03BF61E4-7589-446C-AE92-AD581087A47B}"/>
    <dgm:cxn modelId="{88CEB62E-441D-42C3-9B01-CB37FA03558A}" srcId="{2D28B5D7-2B41-4808-A4A5-A6E586DB6531}" destId="{494EAD66-44B9-470A-AD2E-7A61234BA284}" srcOrd="4" destOrd="0" parTransId="{170E91F7-ADCC-49FF-B4C1-24003C020B50}" sibTransId="{2DE40CA3-7AAC-43C6-90A8-893A11873145}"/>
    <dgm:cxn modelId="{579B4ECF-FF94-45AB-9739-43CDCEC4B520}" type="presOf" srcId="{BB88317F-1C53-4D7C-BD0B-72747C416472}" destId="{122F1BDA-11C3-4912-98AF-1A156A9C93FF}" srcOrd="0" destOrd="0" presId="urn:microsoft.com/office/officeart/2005/8/layout/vList5"/>
    <dgm:cxn modelId="{FD2BBC1F-86DD-4428-9293-BACF43A71BBD}" type="presOf" srcId="{03DEC1A9-A93F-4961-A430-F1C532A7C3B4}" destId="{82F44A21-427D-43F3-8F9E-56C850F52864}" srcOrd="0" destOrd="0" presId="urn:microsoft.com/office/officeart/2005/8/layout/vList5"/>
    <dgm:cxn modelId="{23C84A44-7B5B-4AD1-A67C-179C214CDA2E}" srcId="{DCCB11C2-56F8-4850-9949-47E3EA264F4A}" destId="{D1661186-C8AF-4936-AD87-309785FAF2DE}" srcOrd="1" destOrd="0" parTransId="{E12E0503-BE64-4560-9DBF-2C7F9760DC19}" sibTransId="{6E5EFEE5-C0AD-4349-BBE0-0F0E1C78A545}"/>
    <dgm:cxn modelId="{802BA715-D094-44AD-BE01-7562E9EA99B4}" type="presOf" srcId="{683610CC-DE57-4F99-B0B4-DE2C8ACE8AC0}" destId="{5063A7C6-198E-4680-8274-4691E80C9E03}" srcOrd="0" destOrd="0" presId="urn:microsoft.com/office/officeart/2005/8/layout/vList5"/>
    <dgm:cxn modelId="{BC608B05-05BF-4160-893F-9BB102F4D996}" srcId="{494EAD66-44B9-470A-AD2E-7A61234BA284}" destId="{BB88317F-1C53-4D7C-BD0B-72747C416472}" srcOrd="0" destOrd="0" parTransId="{2BA45946-4978-4164-90CC-D8E86C8298B9}" sibTransId="{5541378D-AA6D-4EBB-B1E9-AB858E6481CC}"/>
    <dgm:cxn modelId="{9501953F-3CE1-4A01-97A9-B1C59A63207F}" type="presOf" srcId="{DCCB11C2-56F8-4850-9949-47E3EA264F4A}" destId="{68FABD69-F6D7-48CF-BBC4-BF3B227A1CD9}" srcOrd="0" destOrd="0" presId="urn:microsoft.com/office/officeart/2005/8/layout/vList5"/>
    <dgm:cxn modelId="{13038A78-6CB0-4E7A-9D0C-3F0FF2F0662A}" srcId="{F83B8FE9-1C3D-4C31-89CC-72A2158189FD}" destId="{683610CC-DE57-4F99-B0B4-DE2C8ACE8AC0}" srcOrd="0" destOrd="0" parTransId="{78BAC019-12CE-4173-B094-4895EB34F1FB}" sibTransId="{BCCC12BE-DFCF-47D6-91B5-75CEECC3C454}"/>
    <dgm:cxn modelId="{17CA278C-9552-421B-8F76-1F10B3DAF5B1}" type="presOf" srcId="{494EAD66-44B9-470A-AD2E-7A61234BA284}" destId="{7107E6F1-A94C-404B-AB12-B122DC88E0F2}" srcOrd="0" destOrd="0" presId="urn:microsoft.com/office/officeart/2005/8/layout/vList5"/>
    <dgm:cxn modelId="{6708EB51-A509-4C21-BD98-614DE8CC5E81}" type="presOf" srcId="{130A5EF6-A21B-494A-B500-17137C039658}" destId="{4FC66E24-3207-4879-94CA-30258F246EA0}" srcOrd="0" destOrd="0" presId="urn:microsoft.com/office/officeart/2005/8/layout/vList5"/>
    <dgm:cxn modelId="{FF5549BA-64C6-4F2E-8673-B3E9A4990F0E}" type="presParOf" srcId="{5E03E09B-6057-4EBE-9028-AA27176CC665}" destId="{8B2491C3-ED33-4727-AA61-0CCBC3A9E4B3}" srcOrd="0" destOrd="0" presId="urn:microsoft.com/office/officeart/2005/8/layout/vList5"/>
    <dgm:cxn modelId="{324A0F91-EEC3-43B8-BB74-AA901DA91E82}" type="presParOf" srcId="{8B2491C3-ED33-4727-AA61-0CCBC3A9E4B3}" destId="{45B9172F-BE46-47E1-9383-EA0021B4F3B1}" srcOrd="0" destOrd="0" presId="urn:microsoft.com/office/officeart/2005/8/layout/vList5"/>
    <dgm:cxn modelId="{FFD48943-F13C-451E-85EB-AD565EDDBCBF}" type="presParOf" srcId="{8B2491C3-ED33-4727-AA61-0CCBC3A9E4B3}" destId="{5063A7C6-198E-4680-8274-4691E80C9E03}" srcOrd="1" destOrd="0" presId="urn:microsoft.com/office/officeart/2005/8/layout/vList5"/>
    <dgm:cxn modelId="{5A6E135E-C8F2-4971-A7E1-4A1C7EBBA011}" type="presParOf" srcId="{5E03E09B-6057-4EBE-9028-AA27176CC665}" destId="{3B842D3A-6A3D-41E1-8038-4DE46D11E54D}" srcOrd="1" destOrd="0" presId="urn:microsoft.com/office/officeart/2005/8/layout/vList5"/>
    <dgm:cxn modelId="{AC4CCBDB-9567-4C11-88EF-5574465672C8}" type="presParOf" srcId="{5E03E09B-6057-4EBE-9028-AA27176CC665}" destId="{56883FE9-E17F-4C31-B8B9-589F3FAC68BE}" srcOrd="2" destOrd="0" presId="urn:microsoft.com/office/officeart/2005/8/layout/vList5"/>
    <dgm:cxn modelId="{4033B9FB-B180-49A3-9F8E-02D93C9A8B2F}" type="presParOf" srcId="{56883FE9-E17F-4C31-B8B9-589F3FAC68BE}" destId="{4FC66E24-3207-4879-94CA-30258F246EA0}" srcOrd="0" destOrd="0" presId="urn:microsoft.com/office/officeart/2005/8/layout/vList5"/>
    <dgm:cxn modelId="{EA5CECB2-0FE0-4C1E-BB26-67868E4249DC}" type="presParOf" srcId="{56883FE9-E17F-4C31-B8B9-589F3FAC68BE}" destId="{82F44A21-427D-43F3-8F9E-56C850F52864}" srcOrd="1" destOrd="0" presId="urn:microsoft.com/office/officeart/2005/8/layout/vList5"/>
    <dgm:cxn modelId="{1251DE27-E7B0-4AD6-BB3B-51E29CD2FA3D}" type="presParOf" srcId="{5E03E09B-6057-4EBE-9028-AA27176CC665}" destId="{0E850EAC-2922-4F4B-A24C-A4F8C0787F39}" srcOrd="3" destOrd="0" presId="urn:microsoft.com/office/officeart/2005/8/layout/vList5"/>
    <dgm:cxn modelId="{B79A3AE1-12B4-470A-B8E8-CBC167F27FCD}" type="presParOf" srcId="{5E03E09B-6057-4EBE-9028-AA27176CC665}" destId="{021CBF78-4460-4359-8584-827B9FB7DE1D}" srcOrd="4" destOrd="0" presId="urn:microsoft.com/office/officeart/2005/8/layout/vList5"/>
    <dgm:cxn modelId="{EF06D839-4C38-4A8B-A194-0FE362554EC0}" type="presParOf" srcId="{021CBF78-4460-4359-8584-827B9FB7DE1D}" destId="{68FABD69-F6D7-48CF-BBC4-BF3B227A1CD9}" srcOrd="0" destOrd="0" presId="urn:microsoft.com/office/officeart/2005/8/layout/vList5"/>
    <dgm:cxn modelId="{34778936-27A3-4601-8C07-643CB61FFC18}" type="presParOf" srcId="{021CBF78-4460-4359-8584-827B9FB7DE1D}" destId="{B3E8E4C1-E7EF-43D4-A0D4-8D404ED7F180}" srcOrd="1" destOrd="0" presId="urn:microsoft.com/office/officeart/2005/8/layout/vList5"/>
    <dgm:cxn modelId="{D50B8555-010A-4F5F-B31F-46FF3FDBBD70}" type="presParOf" srcId="{5E03E09B-6057-4EBE-9028-AA27176CC665}" destId="{97BF43D9-96F2-4253-9878-82DDED2F69AE}" srcOrd="5" destOrd="0" presId="urn:microsoft.com/office/officeart/2005/8/layout/vList5"/>
    <dgm:cxn modelId="{7324BA85-D3C1-4CF7-BE77-23B15666EAAA}" type="presParOf" srcId="{5E03E09B-6057-4EBE-9028-AA27176CC665}" destId="{7DFA979A-A92E-40CF-B51A-06E50ED178A1}" srcOrd="6" destOrd="0" presId="urn:microsoft.com/office/officeart/2005/8/layout/vList5"/>
    <dgm:cxn modelId="{0B6C01F2-82D6-4359-9218-98DB8BE2B3B4}" type="presParOf" srcId="{7DFA979A-A92E-40CF-B51A-06E50ED178A1}" destId="{DD21F54A-09A0-4C57-A9A8-C1B514F693F6}" srcOrd="0" destOrd="0" presId="urn:microsoft.com/office/officeart/2005/8/layout/vList5"/>
    <dgm:cxn modelId="{93B4D9F8-8AC4-46AD-B271-B170425023B4}" type="presParOf" srcId="{7DFA979A-A92E-40CF-B51A-06E50ED178A1}" destId="{44F68A47-5889-44D5-AC3E-217E9EBD19E6}" srcOrd="1" destOrd="0" presId="urn:microsoft.com/office/officeart/2005/8/layout/vList5"/>
    <dgm:cxn modelId="{D3341F37-01BF-49DD-9A24-C59B775B754C}" type="presParOf" srcId="{5E03E09B-6057-4EBE-9028-AA27176CC665}" destId="{C73EF703-1BA6-4BCE-98D9-68F54E4B97A0}" srcOrd="7" destOrd="0" presId="urn:microsoft.com/office/officeart/2005/8/layout/vList5"/>
    <dgm:cxn modelId="{2387DC18-72C5-4F17-AB3D-71337F319F75}" type="presParOf" srcId="{5E03E09B-6057-4EBE-9028-AA27176CC665}" destId="{68D87618-E69D-4983-A45F-F4730EB7D343}" srcOrd="8" destOrd="0" presId="urn:microsoft.com/office/officeart/2005/8/layout/vList5"/>
    <dgm:cxn modelId="{2D97BCA8-358F-4470-A84D-86C8A1D277E8}" type="presParOf" srcId="{68D87618-E69D-4983-A45F-F4730EB7D343}" destId="{7107E6F1-A94C-404B-AB12-B122DC88E0F2}" srcOrd="0" destOrd="0" presId="urn:microsoft.com/office/officeart/2005/8/layout/vList5"/>
    <dgm:cxn modelId="{E6F83D43-AAB9-42D9-BD45-9C3D4627A169}" type="presParOf" srcId="{68D87618-E69D-4983-A45F-F4730EB7D343}" destId="{122F1BDA-11C3-4912-98AF-1A156A9C93FF}" srcOrd="1" destOrd="0" presId="urn:microsoft.com/office/officeart/2005/8/layout/vList5"/>
    <dgm:cxn modelId="{32532A4C-CC3C-43CC-97A7-4A0A234CB9D7}" type="presParOf" srcId="{5E03E09B-6057-4EBE-9028-AA27176CC665}" destId="{AED82730-4CBB-4FC8-98CA-3E4D703FEC69}" srcOrd="9" destOrd="0" presId="urn:microsoft.com/office/officeart/2005/8/layout/vList5"/>
    <dgm:cxn modelId="{EB28AA3E-3308-4543-844C-24D2CC0DA0FA}" type="presParOf" srcId="{5E03E09B-6057-4EBE-9028-AA27176CC665}" destId="{347E8820-9DEA-4DA0-8C48-29B19698297C}" srcOrd="10" destOrd="0" presId="urn:microsoft.com/office/officeart/2005/8/layout/vList5"/>
    <dgm:cxn modelId="{842E8E7F-CB5F-42B2-88B8-F57886257D93}" type="presParOf" srcId="{347E8820-9DEA-4DA0-8C48-29B19698297C}" destId="{5D83C773-C303-4877-B6CD-E7ABC058DA0A}" srcOrd="0" destOrd="0" presId="urn:microsoft.com/office/officeart/2005/8/layout/vList5"/>
    <dgm:cxn modelId="{E8E90D13-8D8C-42E1-A308-7B77737B8D80}" type="presParOf" srcId="{347E8820-9DEA-4DA0-8C48-29B19698297C}" destId="{0D24705C-2333-4247-9253-B1C6B972BF9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28B5D7-2B41-4808-A4A5-A6E586DB6531}" type="doc">
      <dgm:prSet loTypeId="urn:microsoft.com/office/officeart/2005/8/layout/vList5" loCatId="list" qsTypeId="urn:microsoft.com/office/officeart/2005/8/quickstyle/3d2" qsCatId="3D" csTypeId="urn:microsoft.com/office/officeart/2005/8/colors/accent1_3" csCatId="accent1" phldr="1"/>
      <dgm:spPr/>
      <dgm:t>
        <a:bodyPr/>
        <a:lstStyle/>
        <a:p>
          <a:endParaRPr lang="en-US"/>
        </a:p>
      </dgm:t>
    </dgm:pt>
    <dgm:pt modelId="{F83B8FE9-1C3D-4C31-89CC-72A2158189FD}">
      <dgm:prSet/>
      <dgm:spPr/>
      <dgm:t>
        <a:bodyPr/>
        <a:lstStyle/>
        <a:p>
          <a:pPr rtl="0"/>
          <a:r>
            <a:rPr lang="en-US" dirty="0" smtClean="0"/>
            <a:t>Continue to Leverage our Strong Brand and Market Leadership Position</a:t>
          </a:r>
          <a:endParaRPr lang="en-US" dirty="0"/>
        </a:p>
      </dgm:t>
    </dgm:pt>
    <dgm:pt modelId="{C3BDA0CF-2FFF-49F9-8461-4A16D7A370F1}" type="parTrans" cxnId="{F191C3A0-B9B1-4C38-BF09-519FE26CEBA1}">
      <dgm:prSet/>
      <dgm:spPr/>
      <dgm:t>
        <a:bodyPr/>
        <a:lstStyle/>
        <a:p>
          <a:endParaRPr lang="en-US"/>
        </a:p>
      </dgm:t>
    </dgm:pt>
    <dgm:pt modelId="{48998F27-5AB6-48E8-AD78-0C46D184D555}" type="sibTrans" cxnId="{F191C3A0-B9B1-4C38-BF09-519FE26CEBA1}">
      <dgm:prSet/>
      <dgm:spPr/>
      <dgm:t>
        <a:bodyPr/>
        <a:lstStyle/>
        <a:p>
          <a:endParaRPr lang="en-US"/>
        </a:p>
      </dgm:t>
    </dgm:pt>
    <dgm:pt modelId="{130A5EF6-A21B-494A-B500-17137C039658}">
      <dgm:prSet/>
      <dgm:spPr/>
      <dgm:t>
        <a:bodyPr/>
        <a:lstStyle/>
        <a:p>
          <a:pPr rtl="0"/>
          <a:r>
            <a:rPr lang="en-US" dirty="0" smtClean="0"/>
            <a:t>Focus on Value-Added Products (packaged salad lines and Fruits and other non-canned products)</a:t>
          </a:r>
          <a:endParaRPr lang="en-US" dirty="0"/>
        </a:p>
      </dgm:t>
    </dgm:pt>
    <dgm:pt modelId="{6A91AADA-C31D-4AF2-B7F0-31D06A8766F7}" type="parTrans" cxnId="{AA2B50B1-6ABA-4680-9C75-FFCE428E3584}">
      <dgm:prSet/>
      <dgm:spPr/>
      <dgm:t>
        <a:bodyPr/>
        <a:lstStyle/>
        <a:p>
          <a:endParaRPr lang="en-US"/>
        </a:p>
      </dgm:t>
    </dgm:pt>
    <dgm:pt modelId="{30890AEF-75A6-4566-8443-65846EDCFA1C}" type="sibTrans" cxnId="{AA2B50B1-6ABA-4680-9C75-FFCE428E3584}">
      <dgm:prSet/>
      <dgm:spPr/>
      <dgm:t>
        <a:bodyPr/>
        <a:lstStyle/>
        <a:p>
          <a:endParaRPr lang="en-US"/>
        </a:p>
      </dgm:t>
    </dgm:pt>
    <dgm:pt modelId="{DCCB11C2-56F8-4850-9949-47E3EA264F4A}">
      <dgm:prSet/>
      <dgm:spPr/>
      <dgm:t>
        <a:bodyPr/>
        <a:lstStyle/>
        <a:p>
          <a:pPr rtl="0"/>
          <a:r>
            <a:rPr lang="en-US" dirty="0" smtClean="0"/>
            <a:t>Focus on Improving Operating Efficiency and Cash Flow</a:t>
          </a:r>
          <a:endParaRPr lang="en-US" dirty="0"/>
        </a:p>
      </dgm:t>
    </dgm:pt>
    <dgm:pt modelId="{12C49821-4246-4E44-A82C-2DA1AEAFAC10}" type="parTrans" cxnId="{8C9F5028-AAB0-48AA-B48C-5A3FC3EB631F}">
      <dgm:prSet/>
      <dgm:spPr/>
      <dgm:t>
        <a:bodyPr/>
        <a:lstStyle/>
        <a:p>
          <a:endParaRPr lang="en-US"/>
        </a:p>
      </dgm:t>
    </dgm:pt>
    <dgm:pt modelId="{DB839426-49FA-4B5C-A745-3A011B03B3C8}" type="sibTrans" cxnId="{8C9F5028-AAB0-48AA-B48C-5A3FC3EB631F}">
      <dgm:prSet/>
      <dgm:spPr/>
      <dgm:t>
        <a:bodyPr/>
        <a:lstStyle/>
        <a:p>
          <a:endParaRPr lang="en-US"/>
        </a:p>
      </dgm:t>
    </dgm:pt>
    <dgm:pt modelId="{776B194E-063F-4B09-A0A4-67CDD0BE7AE8}">
      <dgm:prSet/>
      <dgm:spPr/>
      <dgm:t>
        <a:bodyPr/>
        <a:lstStyle/>
        <a:p>
          <a:pPr rtl="0"/>
          <a:r>
            <a:rPr lang="en-US" dirty="0" smtClean="0"/>
            <a:t>Pursue Disciplined Growth</a:t>
          </a:r>
          <a:endParaRPr lang="en-US" dirty="0"/>
        </a:p>
      </dgm:t>
    </dgm:pt>
    <dgm:pt modelId="{40918D5F-E67E-46E3-AEAF-11CDFF2AEE71}" type="parTrans" cxnId="{16913D0A-D526-494D-82EF-89186820ECA6}">
      <dgm:prSet/>
      <dgm:spPr/>
      <dgm:t>
        <a:bodyPr/>
        <a:lstStyle/>
        <a:p>
          <a:endParaRPr lang="en-US"/>
        </a:p>
      </dgm:t>
    </dgm:pt>
    <dgm:pt modelId="{690E78EC-46E4-45D4-BD20-8B461C342AB7}" type="sibTrans" cxnId="{16913D0A-D526-494D-82EF-89186820ECA6}">
      <dgm:prSet/>
      <dgm:spPr/>
      <dgm:t>
        <a:bodyPr/>
        <a:lstStyle/>
        <a:p>
          <a:endParaRPr lang="en-US"/>
        </a:p>
      </dgm:t>
    </dgm:pt>
    <dgm:pt modelId="{494EAD66-44B9-470A-AD2E-7A61234BA284}">
      <dgm:prSet/>
      <dgm:spPr/>
      <dgm:t>
        <a:bodyPr/>
        <a:lstStyle/>
        <a:p>
          <a:pPr rtl="0"/>
          <a:r>
            <a:rPr lang="en-US" dirty="0" smtClean="0"/>
            <a:t>Promote Education through the Nutrition Institute</a:t>
          </a:r>
          <a:endParaRPr lang="en-US" dirty="0"/>
        </a:p>
      </dgm:t>
    </dgm:pt>
    <dgm:pt modelId="{170E91F7-ADCC-49FF-B4C1-24003C020B50}" type="parTrans" cxnId="{88CEB62E-441D-42C3-9B01-CB37FA03558A}">
      <dgm:prSet/>
      <dgm:spPr/>
      <dgm:t>
        <a:bodyPr/>
        <a:lstStyle/>
        <a:p>
          <a:endParaRPr lang="en-US"/>
        </a:p>
      </dgm:t>
    </dgm:pt>
    <dgm:pt modelId="{2DE40CA3-7AAC-43C6-90A8-893A11873145}" type="sibTrans" cxnId="{88CEB62E-441D-42C3-9B01-CB37FA03558A}">
      <dgm:prSet/>
      <dgm:spPr/>
      <dgm:t>
        <a:bodyPr/>
        <a:lstStyle/>
        <a:p>
          <a:endParaRPr lang="en-US"/>
        </a:p>
      </dgm:t>
    </dgm:pt>
    <dgm:pt modelId="{87D3A709-4C51-4A38-9A2F-F6234A53E5B3}">
      <dgm:prSet/>
      <dgm:spPr/>
      <dgm:t>
        <a:bodyPr/>
        <a:lstStyle/>
        <a:p>
          <a:pPr rtl="0"/>
          <a:r>
            <a:rPr lang="en-US" dirty="0" smtClean="0"/>
            <a:t>Encourage Corporate Social Responsibility</a:t>
          </a:r>
          <a:endParaRPr lang="en-US" dirty="0"/>
        </a:p>
      </dgm:t>
    </dgm:pt>
    <dgm:pt modelId="{E14D2CD1-672B-4BED-841B-D153AE70D61D}" type="parTrans" cxnId="{7883C7FD-497E-4211-A69E-CA1C719ED08F}">
      <dgm:prSet/>
      <dgm:spPr/>
      <dgm:t>
        <a:bodyPr/>
        <a:lstStyle/>
        <a:p>
          <a:endParaRPr lang="en-US"/>
        </a:p>
      </dgm:t>
    </dgm:pt>
    <dgm:pt modelId="{03BF61E4-7589-446C-AE92-AD581087A47B}" type="sibTrans" cxnId="{7883C7FD-497E-4211-A69E-CA1C719ED08F}">
      <dgm:prSet/>
      <dgm:spPr/>
      <dgm:t>
        <a:bodyPr/>
        <a:lstStyle/>
        <a:p>
          <a:endParaRPr lang="en-US"/>
        </a:p>
      </dgm:t>
    </dgm:pt>
    <dgm:pt modelId="{5E03E09B-6057-4EBE-9028-AA27176CC665}" type="pres">
      <dgm:prSet presAssocID="{2D28B5D7-2B41-4808-A4A5-A6E586DB6531}" presName="Name0" presStyleCnt="0">
        <dgm:presLayoutVars>
          <dgm:dir/>
          <dgm:animLvl val="lvl"/>
          <dgm:resizeHandles val="exact"/>
        </dgm:presLayoutVars>
      </dgm:prSet>
      <dgm:spPr/>
      <dgm:t>
        <a:bodyPr/>
        <a:lstStyle/>
        <a:p>
          <a:endParaRPr lang="en-US"/>
        </a:p>
      </dgm:t>
    </dgm:pt>
    <dgm:pt modelId="{8B2491C3-ED33-4727-AA61-0CCBC3A9E4B3}" type="pres">
      <dgm:prSet presAssocID="{F83B8FE9-1C3D-4C31-89CC-72A2158189FD}" presName="linNode" presStyleCnt="0"/>
      <dgm:spPr/>
      <dgm:t>
        <a:bodyPr/>
        <a:lstStyle/>
        <a:p>
          <a:endParaRPr lang="en-US"/>
        </a:p>
      </dgm:t>
    </dgm:pt>
    <dgm:pt modelId="{45B9172F-BE46-47E1-9383-EA0021B4F3B1}" type="pres">
      <dgm:prSet presAssocID="{F83B8FE9-1C3D-4C31-89CC-72A2158189FD}" presName="parentText" presStyleLbl="node1" presStyleIdx="0" presStyleCnt="6">
        <dgm:presLayoutVars>
          <dgm:chMax val="1"/>
          <dgm:bulletEnabled val="1"/>
        </dgm:presLayoutVars>
      </dgm:prSet>
      <dgm:spPr/>
      <dgm:t>
        <a:bodyPr/>
        <a:lstStyle/>
        <a:p>
          <a:endParaRPr lang="en-US"/>
        </a:p>
      </dgm:t>
    </dgm:pt>
    <dgm:pt modelId="{3B842D3A-6A3D-41E1-8038-4DE46D11E54D}" type="pres">
      <dgm:prSet presAssocID="{48998F27-5AB6-48E8-AD78-0C46D184D555}" presName="sp" presStyleCnt="0"/>
      <dgm:spPr/>
      <dgm:t>
        <a:bodyPr/>
        <a:lstStyle/>
        <a:p>
          <a:endParaRPr lang="en-US"/>
        </a:p>
      </dgm:t>
    </dgm:pt>
    <dgm:pt modelId="{56883FE9-E17F-4C31-B8B9-589F3FAC68BE}" type="pres">
      <dgm:prSet presAssocID="{130A5EF6-A21B-494A-B500-17137C039658}" presName="linNode" presStyleCnt="0"/>
      <dgm:spPr/>
      <dgm:t>
        <a:bodyPr/>
        <a:lstStyle/>
        <a:p>
          <a:endParaRPr lang="en-US"/>
        </a:p>
      </dgm:t>
    </dgm:pt>
    <dgm:pt modelId="{4FC66E24-3207-4879-94CA-30258F246EA0}" type="pres">
      <dgm:prSet presAssocID="{130A5EF6-A21B-494A-B500-17137C039658}" presName="parentText" presStyleLbl="node1" presStyleIdx="1" presStyleCnt="6">
        <dgm:presLayoutVars>
          <dgm:chMax val="1"/>
          <dgm:bulletEnabled val="1"/>
        </dgm:presLayoutVars>
      </dgm:prSet>
      <dgm:spPr/>
      <dgm:t>
        <a:bodyPr/>
        <a:lstStyle/>
        <a:p>
          <a:endParaRPr lang="en-US"/>
        </a:p>
      </dgm:t>
    </dgm:pt>
    <dgm:pt modelId="{0E850EAC-2922-4F4B-A24C-A4F8C0787F39}" type="pres">
      <dgm:prSet presAssocID="{30890AEF-75A6-4566-8443-65846EDCFA1C}" presName="sp" presStyleCnt="0"/>
      <dgm:spPr/>
      <dgm:t>
        <a:bodyPr/>
        <a:lstStyle/>
        <a:p>
          <a:endParaRPr lang="en-US"/>
        </a:p>
      </dgm:t>
    </dgm:pt>
    <dgm:pt modelId="{021CBF78-4460-4359-8584-827B9FB7DE1D}" type="pres">
      <dgm:prSet presAssocID="{DCCB11C2-56F8-4850-9949-47E3EA264F4A}" presName="linNode" presStyleCnt="0"/>
      <dgm:spPr/>
      <dgm:t>
        <a:bodyPr/>
        <a:lstStyle/>
        <a:p>
          <a:endParaRPr lang="en-US"/>
        </a:p>
      </dgm:t>
    </dgm:pt>
    <dgm:pt modelId="{68FABD69-F6D7-48CF-BBC4-BF3B227A1CD9}" type="pres">
      <dgm:prSet presAssocID="{DCCB11C2-56F8-4850-9949-47E3EA264F4A}" presName="parentText" presStyleLbl="node1" presStyleIdx="2" presStyleCnt="6">
        <dgm:presLayoutVars>
          <dgm:chMax val="1"/>
          <dgm:bulletEnabled val="1"/>
        </dgm:presLayoutVars>
      </dgm:prSet>
      <dgm:spPr/>
      <dgm:t>
        <a:bodyPr/>
        <a:lstStyle/>
        <a:p>
          <a:endParaRPr lang="en-US"/>
        </a:p>
      </dgm:t>
    </dgm:pt>
    <dgm:pt modelId="{97BF43D9-96F2-4253-9878-82DDED2F69AE}" type="pres">
      <dgm:prSet presAssocID="{DB839426-49FA-4B5C-A745-3A011B03B3C8}" presName="sp" presStyleCnt="0"/>
      <dgm:spPr/>
      <dgm:t>
        <a:bodyPr/>
        <a:lstStyle/>
        <a:p>
          <a:endParaRPr lang="en-US"/>
        </a:p>
      </dgm:t>
    </dgm:pt>
    <dgm:pt modelId="{7DFA979A-A92E-40CF-B51A-06E50ED178A1}" type="pres">
      <dgm:prSet presAssocID="{776B194E-063F-4B09-A0A4-67CDD0BE7AE8}" presName="linNode" presStyleCnt="0"/>
      <dgm:spPr/>
      <dgm:t>
        <a:bodyPr/>
        <a:lstStyle/>
        <a:p>
          <a:endParaRPr lang="en-US"/>
        </a:p>
      </dgm:t>
    </dgm:pt>
    <dgm:pt modelId="{DD21F54A-09A0-4C57-A9A8-C1B514F693F6}" type="pres">
      <dgm:prSet presAssocID="{776B194E-063F-4B09-A0A4-67CDD0BE7AE8}" presName="parentText" presStyleLbl="node1" presStyleIdx="3" presStyleCnt="6">
        <dgm:presLayoutVars>
          <dgm:chMax val="1"/>
          <dgm:bulletEnabled val="1"/>
        </dgm:presLayoutVars>
      </dgm:prSet>
      <dgm:spPr/>
      <dgm:t>
        <a:bodyPr/>
        <a:lstStyle/>
        <a:p>
          <a:endParaRPr lang="en-US"/>
        </a:p>
      </dgm:t>
    </dgm:pt>
    <dgm:pt modelId="{C73EF703-1BA6-4BCE-98D9-68F54E4B97A0}" type="pres">
      <dgm:prSet presAssocID="{690E78EC-46E4-45D4-BD20-8B461C342AB7}" presName="sp" presStyleCnt="0"/>
      <dgm:spPr/>
      <dgm:t>
        <a:bodyPr/>
        <a:lstStyle/>
        <a:p>
          <a:endParaRPr lang="en-US"/>
        </a:p>
      </dgm:t>
    </dgm:pt>
    <dgm:pt modelId="{68D87618-E69D-4983-A45F-F4730EB7D343}" type="pres">
      <dgm:prSet presAssocID="{494EAD66-44B9-470A-AD2E-7A61234BA284}" presName="linNode" presStyleCnt="0"/>
      <dgm:spPr/>
      <dgm:t>
        <a:bodyPr/>
        <a:lstStyle/>
        <a:p>
          <a:endParaRPr lang="en-US"/>
        </a:p>
      </dgm:t>
    </dgm:pt>
    <dgm:pt modelId="{7107E6F1-A94C-404B-AB12-B122DC88E0F2}" type="pres">
      <dgm:prSet presAssocID="{494EAD66-44B9-470A-AD2E-7A61234BA284}" presName="parentText" presStyleLbl="node1" presStyleIdx="4" presStyleCnt="6">
        <dgm:presLayoutVars>
          <dgm:chMax val="1"/>
          <dgm:bulletEnabled val="1"/>
        </dgm:presLayoutVars>
      </dgm:prSet>
      <dgm:spPr/>
      <dgm:t>
        <a:bodyPr/>
        <a:lstStyle/>
        <a:p>
          <a:endParaRPr lang="en-US"/>
        </a:p>
      </dgm:t>
    </dgm:pt>
    <dgm:pt modelId="{AED82730-4CBB-4FC8-98CA-3E4D703FEC69}" type="pres">
      <dgm:prSet presAssocID="{2DE40CA3-7AAC-43C6-90A8-893A11873145}" presName="sp" presStyleCnt="0"/>
      <dgm:spPr/>
      <dgm:t>
        <a:bodyPr/>
        <a:lstStyle/>
        <a:p>
          <a:endParaRPr lang="en-US"/>
        </a:p>
      </dgm:t>
    </dgm:pt>
    <dgm:pt modelId="{347E8820-9DEA-4DA0-8C48-29B19698297C}" type="pres">
      <dgm:prSet presAssocID="{87D3A709-4C51-4A38-9A2F-F6234A53E5B3}" presName="linNode" presStyleCnt="0"/>
      <dgm:spPr/>
      <dgm:t>
        <a:bodyPr/>
        <a:lstStyle/>
        <a:p>
          <a:endParaRPr lang="en-US"/>
        </a:p>
      </dgm:t>
    </dgm:pt>
    <dgm:pt modelId="{5D83C773-C303-4877-B6CD-E7ABC058DA0A}" type="pres">
      <dgm:prSet presAssocID="{87D3A709-4C51-4A38-9A2F-F6234A53E5B3}" presName="parentText" presStyleLbl="node1" presStyleIdx="5" presStyleCnt="6">
        <dgm:presLayoutVars>
          <dgm:chMax val="1"/>
          <dgm:bulletEnabled val="1"/>
        </dgm:presLayoutVars>
      </dgm:prSet>
      <dgm:spPr/>
      <dgm:t>
        <a:bodyPr/>
        <a:lstStyle/>
        <a:p>
          <a:endParaRPr lang="en-US"/>
        </a:p>
      </dgm:t>
    </dgm:pt>
  </dgm:ptLst>
  <dgm:cxnLst>
    <dgm:cxn modelId="{F191C3A0-B9B1-4C38-BF09-519FE26CEBA1}" srcId="{2D28B5D7-2B41-4808-A4A5-A6E586DB6531}" destId="{F83B8FE9-1C3D-4C31-89CC-72A2158189FD}" srcOrd="0" destOrd="0" parTransId="{C3BDA0CF-2FFF-49F9-8461-4A16D7A370F1}" sibTransId="{48998F27-5AB6-48E8-AD78-0C46D184D555}"/>
    <dgm:cxn modelId="{007ACCC1-9F90-4DAE-8185-20BE27EAF63C}" type="presOf" srcId="{DCCB11C2-56F8-4850-9949-47E3EA264F4A}" destId="{68FABD69-F6D7-48CF-BBC4-BF3B227A1CD9}" srcOrd="0" destOrd="0" presId="urn:microsoft.com/office/officeart/2005/8/layout/vList5"/>
    <dgm:cxn modelId="{E4773893-E490-4806-979F-EF0E97F53D23}" type="presOf" srcId="{776B194E-063F-4B09-A0A4-67CDD0BE7AE8}" destId="{DD21F54A-09A0-4C57-A9A8-C1B514F693F6}" srcOrd="0" destOrd="0" presId="urn:microsoft.com/office/officeart/2005/8/layout/vList5"/>
    <dgm:cxn modelId="{88CEB62E-441D-42C3-9B01-CB37FA03558A}" srcId="{2D28B5D7-2B41-4808-A4A5-A6E586DB6531}" destId="{494EAD66-44B9-470A-AD2E-7A61234BA284}" srcOrd="4" destOrd="0" parTransId="{170E91F7-ADCC-49FF-B4C1-24003C020B50}" sibTransId="{2DE40CA3-7AAC-43C6-90A8-893A11873145}"/>
    <dgm:cxn modelId="{7883C7FD-497E-4211-A69E-CA1C719ED08F}" srcId="{2D28B5D7-2B41-4808-A4A5-A6E586DB6531}" destId="{87D3A709-4C51-4A38-9A2F-F6234A53E5B3}" srcOrd="5" destOrd="0" parTransId="{E14D2CD1-672B-4BED-841B-D153AE70D61D}" sibTransId="{03BF61E4-7589-446C-AE92-AD581087A47B}"/>
    <dgm:cxn modelId="{377D7875-A46B-4415-ADA4-91C78E692960}" type="presOf" srcId="{130A5EF6-A21B-494A-B500-17137C039658}" destId="{4FC66E24-3207-4879-94CA-30258F246EA0}" srcOrd="0" destOrd="0" presId="urn:microsoft.com/office/officeart/2005/8/layout/vList5"/>
    <dgm:cxn modelId="{6ECE997F-14EF-4E92-B87A-C02A771B5FF1}" type="presOf" srcId="{2D28B5D7-2B41-4808-A4A5-A6E586DB6531}" destId="{5E03E09B-6057-4EBE-9028-AA27176CC665}" srcOrd="0" destOrd="0" presId="urn:microsoft.com/office/officeart/2005/8/layout/vList5"/>
    <dgm:cxn modelId="{BB1F230C-602B-4513-A8B8-BC53A556D266}" type="presOf" srcId="{494EAD66-44B9-470A-AD2E-7A61234BA284}" destId="{7107E6F1-A94C-404B-AB12-B122DC88E0F2}" srcOrd="0" destOrd="0" presId="urn:microsoft.com/office/officeart/2005/8/layout/vList5"/>
    <dgm:cxn modelId="{D37BC8A6-4796-4750-B0EB-A41AA95E32B7}" type="presOf" srcId="{F83B8FE9-1C3D-4C31-89CC-72A2158189FD}" destId="{45B9172F-BE46-47E1-9383-EA0021B4F3B1}" srcOrd="0" destOrd="0" presId="urn:microsoft.com/office/officeart/2005/8/layout/vList5"/>
    <dgm:cxn modelId="{AA2B50B1-6ABA-4680-9C75-FFCE428E3584}" srcId="{2D28B5D7-2B41-4808-A4A5-A6E586DB6531}" destId="{130A5EF6-A21B-494A-B500-17137C039658}" srcOrd="1" destOrd="0" parTransId="{6A91AADA-C31D-4AF2-B7F0-31D06A8766F7}" sibTransId="{30890AEF-75A6-4566-8443-65846EDCFA1C}"/>
    <dgm:cxn modelId="{16913D0A-D526-494D-82EF-89186820ECA6}" srcId="{2D28B5D7-2B41-4808-A4A5-A6E586DB6531}" destId="{776B194E-063F-4B09-A0A4-67CDD0BE7AE8}" srcOrd="3" destOrd="0" parTransId="{40918D5F-E67E-46E3-AEAF-11CDFF2AEE71}" sibTransId="{690E78EC-46E4-45D4-BD20-8B461C342AB7}"/>
    <dgm:cxn modelId="{E6F587B1-E2F9-4D06-A20A-C1429C2678D7}" type="presOf" srcId="{87D3A709-4C51-4A38-9A2F-F6234A53E5B3}" destId="{5D83C773-C303-4877-B6CD-E7ABC058DA0A}" srcOrd="0" destOrd="0" presId="urn:microsoft.com/office/officeart/2005/8/layout/vList5"/>
    <dgm:cxn modelId="{8C9F5028-AAB0-48AA-B48C-5A3FC3EB631F}" srcId="{2D28B5D7-2B41-4808-A4A5-A6E586DB6531}" destId="{DCCB11C2-56F8-4850-9949-47E3EA264F4A}" srcOrd="2" destOrd="0" parTransId="{12C49821-4246-4E44-A82C-2DA1AEAFAC10}" sibTransId="{DB839426-49FA-4B5C-A745-3A011B03B3C8}"/>
    <dgm:cxn modelId="{D0AACCA5-5EA9-493C-80A1-E616E72A353F}" type="presParOf" srcId="{5E03E09B-6057-4EBE-9028-AA27176CC665}" destId="{8B2491C3-ED33-4727-AA61-0CCBC3A9E4B3}" srcOrd="0" destOrd="0" presId="urn:microsoft.com/office/officeart/2005/8/layout/vList5"/>
    <dgm:cxn modelId="{04709D27-E284-48CE-99C0-F404A12AA262}" type="presParOf" srcId="{8B2491C3-ED33-4727-AA61-0CCBC3A9E4B3}" destId="{45B9172F-BE46-47E1-9383-EA0021B4F3B1}" srcOrd="0" destOrd="0" presId="urn:microsoft.com/office/officeart/2005/8/layout/vList5"/>
    <dgm:cxn modelId="{65BBA7C6-F970-4A89-9BA7-5A028FD72EA1}" type="presParOf" srcId="{5E03E09B-6057-4EBE-9028-AA27176CC665}" destId="{3B842D3A-6A3D-41E1-8038-4DE46D11E54D}" srcOrd="1" destOrd="0" presId="urn:microsoft.com/office/officeart/2005/8/layout/vList5"/>
    <dgm:cxn modelId="{1DCFAA95-3D28-446B-9F49-0B58B6245393}" type="presParOf" srcId="{5E03E09B-6057-4EBE-9028-AA27176CC665}" destId="{56883FE9-E17F-4C31-B8B9-589F3FAC68BE}" srcOrd="2" destOrd="0" presId="urn:microsoft.com/office/officeart/2005/8/layout/vList5"/>
    <dgm:cxn modelId="{B64C09F5-2031-4097-97FD-17A8E9363DDC}" type="presParOf" srcId="{56883FE9-E17F-4C31-B8B9-589F3FAC68BE}" destId="{4FC66E24-3207-4879-94CA-30258F246EA0}" srcOrd="0" destOrd="0" presId="urn:microsoft.com/office/officeart/2005/8/layout/vList5"/>
    <dgm:cxn modelId="{4FC270E8-4555-4D83-B977-4FAAECDC0E90}" type="presParOf" srcId="{5E03E09B-6057-4EBE-9028-AA27176CC665}" destId="{0E850EAC-2922-4F4B-A24C-A4F8C0787F39}" srcOrd="3" destOrd="0" presId="urn:microsoft.com/office/officeart/2005/8/layout/vList5"/>
    <dgm:cxn modelId="{903CB8C4-106E-4C90-A493-82D8827E3C4C}" type="presParOf" srcId="{5E03E09B-6057-4EBE-9028-AA27176CC665}" destId="{021CBF78-4460-4359-8584-827B9FB7DE1D}" srcOrd="4" destOrd="0" presId="urn:microsoft.com/office/officeart/2005/8/layout/vList5"/>
    <dgm:cxn modelId="{E54024BE-994B-4F29-8725-7ECA3A248513}" type="presParOf" srcId="{021CBF78-4460-4359-8584-827B9FB7DE1D}" destId="{68FABD69-F6D7-48CF-BBC4-BF3B227A1CD9}" srcOrd="0" destOrd="0" presId="urn:microsoft.com/office/officeart/2005/8/layout/vList5"/>
    <dgm:cxn modelId="{86A4C063-AF23-474B-870E-E357911FC7EF}" type="presParOf" srcId="{5E03E09B-6057-4EBE-9028-AA27176CC665}" destId="{97BF43D9-96F2-4253-9878-82DDED2F69AE}" srcOrd="5" destOrd="0" presId="urn:microsoft.com/office/officeart/2005/8/layout/vList5"/>
    <dgm:cxn modelId="{B5D81275-8FB2-4E0E-88E0-2923C3F5E252}" type="presParOf" srcId="{5E03E09B-6057-4EBE-9028-AA27176CC665}" destId="{7DFA979A-A92E-40CF-B51A-06E50ED178A1}" srcOrd="6" destOrd="0" presId="urn:microsoft.com/office/officeart/2005/8/layout/vList5"/>
    <dgm:cxn modelId="{B5565804-AB68-471A-9A59-5EDD3453FC92}" type="presParOf" srcId="{7DFA979A-A92E-40CF-B51A-06E50ED178A1}" destId="{DD21F54A-09A0-4C57-A9A8-C1B514F693F6}" srcOrd="0" destOrd="0" presId="urn:microsoft.com/office/officeart/2005/8/layout/vList5"/>
    <dgm:cxn modelId="{FDD35474-D412-4189-BF57-E50360F286CB}" type="presParOf" srcId="{5E03E09B-6057-4EBE-9028-AA27176CC665}" destId="{C73EF703-1BA6-4BCE-98D9-68F54E4B97A0}" srcOrd="7" destOrd="0" presId="urn:microsoft.com/office/officeart/2005/8/layout/vList5"/>
    <dgm:cxn modelId="{6184314A-D580-4A38-A851-1B0565364166}" type="presParOf" srcId="{5E03E09B-6057-4EBE-9028-AA27176CC665}" destId="{68D87618-E69D-4983-A45F-F4730EB7D343}" srcOrd="8" destOrd="0" presId="urn:microsoft.com/office/officeart/2005/8/layout/vList5"/>
    <dgm:cxn modelId="{6F63AC50-44E1-452C-8B88-1773A801BAA0}" type="presParOf" srcId="{68D87618-E69D-4983-A45F-F4730EB7D343}" destId="{7107E6F1-A94C-404B-AB12-B122DC88E0F2}" srcOrd="0" destOrd="0" presId="urn:microsoft.com/office/officeart/2005/8/layout/vList5"/>
    <dgm:cxn modelId="{1E9B09C0-2DCB-4D22-91EE-10E348E50FF9}" type="presParOf" srcId="{5E03E09B-6057-4EBE-9028-AA27176CC665}" destId="{AED82730-4CBB-4FC8-98CA-3E4D703FEC69}" srcOrd="9" destOrd="0" presId="urn:microsoft.com/office/officeart/2005/8/layout/vList5"/>
    <dgm:cxn modelId="{B0A653E4-BEC4-4D35-A734-87F43418249A}" type="presParOf" srcId="{5E03E09B-6057-4EBE-9028-AA27176CC665}" destId="{347E8820-9DEA-4DA0-8C48-29B19698297C}" srcOrd="10" destOrd="0" presId="urn:microsoft.com/office/officeart/2005/8/layout/vList5"/>
    <dgm:cxn modelId="{A610877A-D3E9-4E3E-A901-48C4588B0DAF}" type="presParOf" srcId="{347E8820-9DEA-4DA0-8C48-29B19698297C}" destId="{5D83C773-C303-4877-B6CD-E7ABC058DA0A}"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562CBB-E641-41A5-B45B-47171275EF61}"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US"/>
        </a:p>
      </dgm:t>
    </dgm:pt>
    <dgm:pt modelId="{3A32EEE7-2EE7-4C03-8B84-CF38A18EF703}">
      <dgm:prSet phldrT="[Text]"/>
      <dgm:spPr/>
      <dgm:t>
        <a:bodyPr/>
        <a:lstStyle/>
        <a:p>
          <a:r>
            <a:rPr lang="en-US" dirty="0" smtClean="0"/>
            <a:t>Revenue</a:t>
          </a:r>
          <a:endParaRPr lang="en-US" dirty="0"/>
        </a:p>
      </dgm:t>
    </dgm:pt>
    <dgm:pt modelId="{7B8DB959-C4B7-4571-B009-FB131C0331AA}" type="parTrans" cxnId="{62B98BF6-8E85-429A-B06D-72C3F2BAD6E0}">
      <dgm:prSet/>
      <dgm:spPr/>
      <dgm:t>
        <a:bodyPr/>
        <a:lstStyle/>
        <a:p>
          <a:endParaRPr lang="en-US"/>
        </a:p>
      </dgm:t>
    </dgm:pt>
    <dgm:pt modelId="{65E85646-A4CD-42DA-B3B3-163726B84752}" type="sibTrans" cxnId="{62B98BF6-8E85-429A-B06D-72C3F2BAD6E0}">
      <dgm:prSet/>
      <dgm:spPr/>
      <dgm:t>
        <a:bodyPr/>
        <a:lstStyle/>
        <a:p>
          <a:endParaRPr lang="en-US"/>
        </a:p>
      </dgm:t>
    </dgm:pt>
    <dgm:pt modelId="{3B63A234-240F-4494-84AC-048D0805210D}">
      <dgm:prSet phldrT="[Text]"/>
      <dgm:spPr/>
      <dgm:t>
        <a:bodyPr/>
        <a:lstStyle/>
        <a:p>
          <a:r>
            <a:rPr lang="en-US" dirty="0" smtClean="0"/>
            <a:t>CRM</a:t>
          </a:r>
          <a:endParaRPr lang="en-US" dirty="0"/>
        </a:p>
      </dgm:t>
    </dgm:pt>
    <dgm:pt modelId="{D571DE27-4805-40E6-A2CC-9A2F7E1754E5}" type="parTrans" cxnId="{DD8FBDCD-B646-4CF6-B622-C462FC3844BB}">
      <dgm:prSet/>
      <dgm:spPr/>
      <dgm:t>
        <a:bodyPr/>
        <a:lstStyle/>
        <a:p>
          <a:endParaRPr lang="en-US"/>
        </a:p>
      </dgm:t>
    </dgm:pt>
    <dgm:pt modelId="{CCD36725-4C35-458A-A962-86AF5ADD2F86}" type="sibTrans" cxnId="{DD8FBDCD-B646-4CF6-B622-C462FC3844BB}">
      <dgm:prSet/>
      <dgm:spPr/>
      <dgm:t>
        <a:bodyPr/>
        <a:lstStyle/>
        <a:p>
          <a:endParaRPr lang="en-US"/>
        </a:p>
      </dgm:t>
    </dgm:pt>
    <dgm:pt modelId="{854148B0-6538-4F52-9465-DF2DA9C2BF3E}">
      <dgm:prSet phldrT="[Text]"/>
      <dgm:spPr/>
      <dgm:t>
        <a:bodyPr/>
        <a:lstStyle/>
        <a:p>
          <a:r>
            <a:rPr lang="en-US" dirty="0" smtClean="0"/>
            <a:t>COGS</a:t>
          </a:r>
          <a:endParaRPr lang="en-US" dirty="0"/>
        </a:p>
      </dgm:t>
    </dgm:pt>
    <dgm:pt modelId="{C8726123-9FD2-476F-B0F8-2A7292195964}" type="parTrans" cxnId="{CC7B1B0D-A891-4A29-BD51-F6C62EF7FA1E}">
      <dgm:prSet/>
      <dgm:spPr/>
      <dgm:t>
        <a:bodyPr/>
        <a:lstStyle/>
        <a:p>
          <a:endParaRPr lang="en-US"/>
        </a:p>
      </dgm:t>
    </dgm:pt>
    <dgm:pt modelId="{2084A8C0-855B-427E-A067-9FBCB7E4DD5A}" type="sibTrans" cxnId="{CC7B1B0D-A891-4A29-BD51-F6C62EF7FA1E}">
      <dgm:prSet/>
      <dgm:spPr/>
      <dgm:t>
        <a:bodyPr/>
        <a:lstStyle/>
        <a:p>
          <a:endParaRPr lang="en-US"/>
        </a:p>
      </dgm:t>
    </dgm:pt>
    <dgm:pt modelId="{03699946-498A-486E-9074-BCB789ECF43E}">
      <dgm:prSet phldrT="[Text]"/>
      <dgm:spPr/>
      <dgm:t>
        <a:bodyPr/>
        <a:lstStyle/>
        <a:p>
          <a:r>
            <a:rPr lang="en-US" dirty="0" smtClean="0"/>
            <a:t>SPC</a:t>
          </a:r>
          <a:endParaRPr lang="en-US" dirty="0"/>
        </a:p>
      </dgm:t>
    </dgm:pt>
    <dgm:pt modelId="{1FD277C8-F34D-46C2-8137-DBDE0E60EAF6}" type="parTrans" cxnId="{49E7221B-1F4F-4DB1-BC44-07C76F7C2A6C}">
      <dgm:prSet/>
      <dgm:spPr/>
      <dgm:t>
        <a:bodyPr/>
        <a:lstStyle/>
        <a:p>
          <a:endParaRPr lang="en-US"/>
        </a:p>
      </dgm:t>
    </dgm:pt>
    <dgm:pt modelId="{6331A58D-4250-4A6F-B36B-9B86840B85CA}" type="sibTrans" cxnId="{49E7221B-1F4F-4DB1-BC44-07C76F7C2A6C}">
      <dgm:prSet/>
      <dgm:spPr/>
      <dgm:t>
        <a:bodyPr/>
        <a:lstStyle/>
        <a:p>
          <a:endParaRPr lang="en-US"/>
        </a:p>
      </dgm:t>
    </dgm:pt>
    <dgm:pt modelId="{4985A413-2061-45A2-B739-B28F3245D06C}">
      <dgm:prSet phldrT="[Text]"/>
      <dgm:spPr/>
      <dgm:t>
        <a:bodyPr/>
        <a:lstStyle/>
        <a:p>
          <a:r>
            <a:rPr lang="en-US" dirty="0" smtClean="0"/>
            <a:t>R&amp;D</a:t>
          </a:r>
          <a:endParaRPr lang="en-US" dirty="0"/>
        </a:p>
      </dgm:t>
    </dgm:pt>
    <dgm:pt modelId="{4FBC85AF-F5C0-4C9E-9231-9F57D7273A57}" type="parTrans" cxnId="{1E9B627B-1D1D-49C1-B90A-85D59FD238C8}">
      <dgm:prSet/>
      <dgm:spPr/>
      <dgm:t>
        <a:bodyPr/>
        <a:lstStyle/>
        <a:p>
          <a:endParaRPr lang="en-US"/>
        </a:p>
      </dgm:t>
    </dgm:pt>
    <dgm:pt modelId="{F044A211-D248-4D18-8302-1404B636EA16}" type="sibTrans" cxnId="{1E9B627B-1D1D-49C1-B90A-85D59FD238C8}">
      <dgm:prSet/>
      <dgm:spPr/>
      <dgm:t>
        <a:bodyPr/>
        <a:lstStyle/>
        <a:p>
          <a:endParaRPr lang="en-US"/>
        </a:p>
      </dgm:t>
    </dgm:pt>
    <dgm:pt modelId="{98D2444C-70A0-4830-AEF7-710876299E8E}">
      <dgm:prSet phldrT="[Text]"/>
      <dgm:spPr/>
      <dgm:t>
        <a:bodyPr/>
        <a:lstStyle/>
        <a:p>
          <a:r>
            <a:rPr lang="en-US" dirty="0" smtClean="0"/>
            <a:t>SG&amp;A</a:t>
          </a:r>
          <a:endParaRPr lang="en-US" dirty="0"/>
        </a:p>
      </dgm:t>
    </dgm:pt>
    <dgm:pt modelId="{B99E28B9-57DF-49EC-8C78-AB24F8088923}" type="parTrans" cxnId="{9A6AB152-BD5D-4F06-8203-DA16FA54292C}">
      <dgm:prSet/>
      <dgm:spPr/>
      <dgm:t>
        <a:bodyPr/>
        <a:lstStyle/>
        <a:p>
          <a:endParaRPr lang="en-US"/>
        </a:p>
      </dgm:t>
    </dgm:pt>
    <dgm:pt modelId="{05B92ED4-AAFC-4BDC-BED4-6858181FF6FF}" type="sibTrans" cxnId="{9A6AB152-BD5D-4F06-8203-DA16FA54292C}">
      <dgm:prSet/>
      <dgm:spPr/>
      <dgm:t>
        <a:bodyPr/>
        <a:lstStyle/>
        <a:p>
          <a:endParaRPr lang="en-US"/>
        </a:p>
      </dgm:t>
    </dgm:pt>
    <dgm:pt modelId="{87300D9B-5BB3-4617-A46B-06BA7423E0DB}">
      <dgm:prSet phldrT="[Text]"/>
      <dgm:spPr/>
      <dgm:t>
        <a:bodyPr/>
        <a:lstStyle/>
        <a:p>
          <a:r>
            <a:rPr lang="en-US" dirty="0" smtClean="0"/>
            <a:t>Taxes</a:t>
          </a:r>
          <a:endParaRPr lang="en-US" dirty="0"/>
        </a:p>
      </dgm:t>
    </dgm:pt>
    <dgm:pt modelId="{B209FAFC-E5EF-479C-85B6-943610871B34}" type="parTrans" cxnId="{56DE44DD-3A81-4C91-8398-6A89909234AE}">
      <dgm:prSet/>
      <dgm:spPr/>
      <dgm:t>
        <a:bodyPr/>
        <a:lstStyle/>
        <a:p>
          <a:endParaRPr lang="en-US"/>
        </a:p>
      </dgm:t>
    </dgm:pt>
    <dgm:pt modelId="{C9A2C992-DABB-4487-9CAD-22E11CA56DCB}" type="sibTrans" cxnId="{56DE44DD-3A81-4C91-8398-6A89909234AE}">
      <dgm:prSet/>
      <dgm:spPr/>
      <dgm:t>
        <a:bodyPr/>
        <a:lstStyle/>
        <a:p>
          <a:endParaRPr lang="en-US"/>
        </a:p>
      </dgm:t>
    </dgm:pt>
    <dgm:pt modelId="{F0C7232A-289E-41CB-9471-C370F2730908}">
      <dgm:prSet phldrT="[Text]"/>
      <dgm:spPr/>
      <dgm:t>
        <a:bodyPr/>
        <a:lstStyle/>
        <a:p>
          <a:r>
            <a:rPr lang="en-US" dirty="0" smtClean="0"/>
            <a:t>Interest</a:t>
          </a:r>
          <a:endParaRPr lang="en-US" dirty="0"/>
        </a:p>
      </dgm:t>
    </dgm:pt>
    <dgm:pt modelId="{7685D8D2-97C1-4E0B-A299-1F995218A195}" type="parTrans" cxnId="{A73722DE-A191-4FE7-A114-C7F2B066B950}">
      <dgm:prSet/>
      <dgm:spPr/>
      <dgm:t>
        <a:bodyPr/>
        <a:lstStyle/>
        <a:p>
          <a:endParaRPr lang="en-US"/>
        </a:p>
      </dgm:t>
    </dgm:pt>
    <dgm:pt modelId="{2846B0CF-38A3-4496-99E0-3EC89C0DB847}" type="sibTrans" cxnId="{A73722DE-A191-4FE7-A114-C7F2B066B950}">
      <dgm:prSet/>
      <dgm:spPr/>
      <dgm:t>
        <a:bodyPr/>
        <a:lstStyle/>
        <a:p>
          <a:endParaRPr lang="en-US"/>
        </a:p>
      </dgm:t>
    </dgm:pt>
    <dgm:pt modelId="{B9603027-9673-43FF-BE0A-419D3EFBF635}">
      <dgm:prSet phldrT="[Text]"/>
      <dgm:spPr/>
      <dgm:t>
        <a:bodyPr/>
        <a:lstStyle/>
        <a:p>
          <a:r>
            <a:rPr lang="en-US" dirty="0" smtClean="0"/>
            <a:t>ERP</a:t>
          </a:r>
          <a:endParaRPr lang="en-US" dirty="0"/>
        </a:p>
      </dgm:t>
    </dgm:pt>
    <dgm:pt modelId="{E9B04FF3-2766-471E-8325-64FFCB6DBB16}" type="parTrans" cxnId="{76863BD9-3818-4032-A65B-0F6F0FDD405D}">
      <dgm:prSet/>
      <dgm:spPr/>
      <dgm:t>
        <a:bodyPr/>
        <a:lstStyle/>
        <a:p>
          <a:endParaRPr lang="en-US"/>
        </a:p>
      </dgm:t>
    </dgm:pt>
    <dgm:pt modelId="{B320CE65-6542-485B-8FEA-55F3B9358BB6}" type="sibTrans" cxnId="{76863BD9-3818-4032-A65B-0F6F0FDD405D}">
      <dgm:prSet/>
      <dgm:spPr/>
      <dgm:t>
        <a:bodyPr/>
        <a:lstStyle/>
        <a:p>
          <a:endParaRPr lang="en-US"/>
        </a:p>
      </dgm:t>
    </dgm:pt>
    <dgm:pt modelId="{AD1E7556-728D-499D-B067-2686994247E0}">
      <dgm:prSet phldrT="[Text]"/>
      <dgm:spPr/>
      <dgm:t>
        <a:bodyPr/>
        <a:lstStyle/>
        <a:p>
          <a:r>
            <a:rPr lang="en-US" dirty="0" smtClean="0"/>
            <a:t>3D Printer</a:t>
          </a:r>
          <a:endParaRPr lang="en-US" dirty="0"/>
        </a:p>
      </dgm:t>
    </dgm:pt>
    <dgm:pt modelId="{1DF38026-907A-4D22-A9DA-BF4DFF688B8B}" type="parTrans" cxnId="{CA471F5C-AAD8-4C04-AD32-990D4F9EB038}">
      <dgm:prSet/>
      <dgm:spPr/>
      <dgm:t>
        <a:bodyPr/>
        <a:lstStyle/>
        <a:p>
          <a:endParaRPr lang="en-US"/>
        </a:p>
      </dgm:t>
    </dgm:pt>
    <dgm:pt modelId="{F4E69CBD-0463-432B-8E48-6A15F3AE2870}" type="sibTrans" cxnId="{CA471F5C-AAD8-4C04-AD32-990D4F9EB038}">
      <dgm:prSet/>
      <dgm:spPr/>
      <dgm:t>
        <a:bodyPr/>
        <a:lstStyle/>
        <a:p>
          <a:endParaRPr lang="en-US"/>
        </a:p>
      </dgm:t>
    </dgm:pt>
    <dgm:pt modelId="{0460A583-63E5-4951-AD6F-68BE529D4714}">
      <dgm:prSet phldrT="[Text]"/>
      <dgm:spPr/>
      <dgm:t>
        <a:bodyPr/>
        <a:lstStyle/>
        <a:p>
          <a:r>
            <a:rPr lang="en-US" dirty="0" smtClean="0"/>
            <a:t>CAD</a:t>
          </a:r>
          <a:endParaRPr lang="en-US" dirty="0"/>
        </a:p>
      </dgm:t>
    </dgm:pt>
    <dgm:pt modelId="{E59B96F2-3332-4630-B812-87E8D40750B3}" type="parTrans" cxnId="{8E26451C-5736-48AA-8F14-A0DA5F3DAFF5}">
      <dgm:prSet/>
      <dgm:spPr/>
      <dgm:t>
        <a:bodyPr/>
        <a:lstStyle/>
        <a:p>
          <a:endParaRPr lang="en-US"/>
        </a:p>
      </dgm:t>
    </dgm:pt>
    <dgm:pt modelId="{2FA9C0D2-1CC8-4A7F-9E4F-7BE410130E29}" type="sibTrans" cxnId="{8E26451C-5736-48AA-8F14-A0DA5F3DAFF5}">
      <dgm:prSet/>
      <dgm:spPr/>
      <dgm:t>
        <a:bodyPr/>
        <a:lstStyle/>
        <a:p>
          <a:endParaRPr lang="en-US"/>
        </a:p>
      </dgm:t>
    </dgm:pt>
    <dgm:pt modelId="{F4C1ECE0-E24E-4C74-BDD3-BB5315D32A95}">
      <dgm:prSet phldrT="[Text]"/>
      <dgm:spPr/>
      <dgm:t>
        <a:bodyPr/>
        <a:lstStyle/>
        <a:p>
          <a:r>
            <a:rPr lang="en-US" dirty="0" smtClean="0"/>
            <a:t>SCM</a:t>
          </a:r>
          <a:endParaRPr lang="en-US" dirty="0"/>
        </a:p>
      </dgm:t>
    </dgm:pt>
    <dgm:pt modelId="{7E164F08-2933-4E55-B7A4-A41EA14C391B}" type="parTrans" cxnId="{2D9F65F2-3F3C-41C1-9C98-199293494C9A}">
      <dgm:prSet/>
      <dgm:spPr/>
      <dgm:t>
        <a:bodyPr/>
        <a:lstStyle/>
        <a:p>
          <a:endParaRPr lang="en-US"/>
        </a:p>
      </dgm:t>
    </dgm:pt>
    <dgm:pt modelId="{B3E1E818-656E-4D73-AF3C-F6583E7443DA}" type="sibTrans" cxnId="{2D9F65F2-3F3C-41C1-9C98-199293494C9A}">
      <dgm:prSet/>
      <dgm:spPr/>
      <dgm:t>
        <a:bodyPr/>
        <a:lstStyle/>
        <a:p>
          <a:endParaRPr lang="en-US"/>
        </a:p>
      </dgm:t>
    </dgm:pt>
    <dgm:pt modelId="{7B6E2BCA-C6DD-43BD-81CF-CEC2B11E6F58}">
      <dgm:prSet phldrT="[Text]"/>
      <dgm:spPr/>
      <dgm:t>
        <a:bodyPr/>
        <a:lstStyle/>
        <a:p>
          <a:r>
            <a:rPr lang="en-US" dirty="0" smtClean="0"/>
            <a:t>ERP</a:t>
          </a:r>
          <a:endParaRPr lang="en-US" dirty="0"/>
        </a:p>
      </dgm:t>
    </dgm:pt>
    <dgm:pt modelId="{39B0AB54-4537-456B-A1F0-4F14E7725625}" type="parTrans" cxnId="{A28162BE-86D4-45DE-B734-0AAF6DDD18E5}">
      <dgm:prSet/>
      <dgm:spPr/>
      <dgm:t>
        <a:bodyPr/>
        <a:lstStyle/>
        <a:p>
          <a:endParaRPr lang="en-US"/>
        </a:p>
      </dgm:t>
    </dgm:pt>
    <dgm:pt modelId="{4A61F29C-70A1-4FEB-A785-C8276006C28E}" type="sibTrans" cxnId="{A28162BE-86D4-45DE-B734-0AAF6DDD18E5}">
      <dgm:prSet/>
      <dgm:spPr/>
      <dgm:t>
        <a:bodyPr/>
        <a:lstStyle/>
        <a:p>
          <a:endParaRPr lang="en-US"/>
        </a:p>
      </dgm:t>
    </dgm:pt>
    <dgm:pt modelId="{103AC65E-B436-4077-B5A6-F8723FEF1B0D}">
      <dgm:prSet phldrT="[Text]"/>
      <dgm:spPr/>
      <dgm:t>
        <a:bodyPr/>
        <a:lstStyle/>
        <a:p>
          <a:r>
            <a:rPr lang="en-US" dirty="0" smtClean="0"/>
            <a:t>IT Automation</a:t>
          </a:r>
          <a:endParaRPr lang="en-US" dirty="0"/>
        </a:p>
      </dgm:t>
    </dgm:pt>
    <dgm:pt modelId="{5568EEC0-7513-4026-81C1-2294AE6D36CB}" type="parTrans" cxnId="{3CAB74E4-8837-45EE-9C71-DF5EB43AD991}">
      <dgm:prSet/>
      <dgm:spPr/>
      <dgm:t>
        <a:bodyPr/>
        <a:lstStyle/>
        <a:p>
          <a:endParaRPr lang="en-US"/>
        </a:p>
      </dgm:t>
    </dgm:pt>
    <dgm:pt modelId="{1C5721BB-06B6-4BEC-8663-1086E07ADD9E}" type="sibTrans" cxnId="{3CAB74E4-8837-45EE-9C71-DF5EB43AD991}">
      <dgm:prSet/>
      <dgm:spPr/>
      <dgm:t>
        <a:bodyPr/>
        <a:lstStyle/>
        <a:p>
          <a:endParaRPr lang="en-US"/>
        </a:p>
      </dgm:t>
    </dgm:pt>
    <dgm:pt modelId="{8B56D0C3-1C8C-4827-B5DD-3272F55B555E}">
      <dgm:prSet phldrT="[Text]"/>
      <dgm:spPr/>
      <dgm:t>
        <a:bodyPr/>
        <a:lstStyle/>
        <a:p>
          <a:r>
            <a:rPr lang="en-US" dirty="0" smtClean="0"/>
            <a:t>HR</a:t>
          </a:r>
          <a:endParaRPr lang="en-US" dirty="0"/>
        </a:p>
      </dgm:t>
    </dgm:pt>
    <dgm:pt modelId="{C69D1F44-CA28-49DA-90DC-38CB44BB74B4}" type="parTrans" cxnId="{5F1F79F7-A9DD-42B9-BF67-1A83B29D6AF3}">
      <dgm:prSet/>
      <dgm:spPr/>
      <dgm:t>
        <a:bodyPr/>
        <a:lstStyle/>
        <a:p>
          <a:endParaRPr lang="en-US"/>
        </a:p>
      </dgm:t>
    </dgm:pt>
    <dgm:pt modelId="{C0CDEDEE-AC43-4399-9D93-287BA1CC3F29}" type="sibTrans" cxnId="{5F1F79F7-A9DD-42B9-BF67-1A83B29D6AF3}">
      <dgm:prSet/>
      <dgm:spPr/>
      <dgm:t>
        <a:bodyPr/>
        <a:lstStyle/>
        <a:p>
          <a:endParaRPr lang="en-US"/>
        </a:p>
      </dgm:t>
    </dgm:pt>
    <dgm:pt modelId="{9BF60103-4D59-4D38-BE0E-F90C1627ACA9}">
      <dgm:prSet phldrT="[Text]"/>
      <dgm:spPr/>
      <dgm:t>
        <a:bodyPr/>
        <a:lstStyle/>
        <a:p>
          <a:r>
            <a:rPr lang="en-US" dirty="0" smtClean="0"/>
            <a:t>ERP</a:t>
          </a:r>
          <a:endParaRPr lang="en-US" dirty="0"/>
        </a:p>
      </dgm:t>
    </dgm:pt>
    <dgm:pt modelId="{BE9291AF-680B-4EF4-AA71-9B02388517D2}" type="parTrans" cxnId="{BCFB50C2-1476-44D6-ACC1-120AAF5FA71E}">
      <dgm:prSet/>
      <dgm:spPr/>
      <dgm:t>
        <a:bodyPr/>
        <a:lstStyle/>
        <a:p>
          <a:endParaRPr lang="en-US"/>
        </a:p>
      </dgm:t>
    </dgm:pt>
    <dgm:pt modelId="{F729B565-4335-4C78-9B0A-E4E7A51B3144}" type="sibTrans" cxnId="{BCFB50C2-1476-44D6-ACC1-120AAF5FA71E}">
      <dgm:prSet/>
      <dgm:spPr/>
      <dgm:t>
        <a:bodyPr/>
        <a:lstStyle/>
        <a:p>
          <a:endParaRPr lang="en-US"/>
        </a:p>
      </dgm:t>
    </dgm:pt>
    <dgm:pt modelId="{E05C6683-E7C2-4427-971D-95EF171B5018}">
      <dgm:prSet phldrT="[Text]"/>
      <dgm:spPr/>
      <dgm:t>
        <a:bodyPr/>
        <a:lstStyle/>
        <a:p>
          <a:r>
            <a:rPr lang="en-US" dirty="0" smtClean="0"/>
            <a:t>SCM</a:t>
          </a:r>
          <a:endParaRPr lang="en-US" dirty="0"/>
        </a:p>
      </dgm:t>
    </dgm:pt>
    <dgm:pt modelId="{D932A9D2-8D85-40D0-A9D2-11DCF4F1EFDA}" type="parTrans" cxnId="{C987E1C8-F1BC-4ED4-8A95-56E8AF9B7944}">
      <dgm:prSet/>
      <dgm:spPr/>
      <dgm:t>
        <a:bodyPr/>
        <a:lstStyle/>
        <a:p>
          <a:endParaRPr lang="en-US"/>
        </a:p>
      </dgm:t>
    </dgm:pt>
    <dgm:pt modelId="{27C1BE9C-109F-4C99-8A8B-8D0DFF110564}" type="sibTrans" cxnId="{C987E1C8-F1BC-4ED4-8A95-56E8AF9B7944}">
      <dgm:prSet/>
      <dgm:spPr/>
      <dgm:t>
        <a:bodyPr/>
        <a:lstStyle/>
        <a:p>
          <a:endParaRPr lang="en-US"/>
        </a:p>
      </dgm:t>
    </dgm:pt>
    <dgm:pt modelId="{40CAAE02-D5AB-4E40-B38F-8D12D3FA8218}">
      <dgm:prSet phldrT="[Text]"/>
      <dgm:spPr/>
      <dgm:t>
        <a:bodyPr/>
        <a:lstStyle/>
        <a:p>
          <a:r>
            <a:rPr lang="en-US" dirty="0" smtClean="0"/>
            <a:t>HR</a:t>
          </a:r>
          <a:endParaRPr lang="en-US" dirty="0"/>
        </a:p>
      </dgm:t>
    </dgm:pt>
    <dgm:pt modelId="{04952A9E-87D7-42B0-916C-E5839B72C3A2}" type="parTrans" cxnId="{7E67D0D2-4FEA-4CD7-A663-2754B30A75AE}">
      <dgm:prSet/>
      <dgm:spPr/>
      <dgm:t>
        <a:bodyPr/>
        <a:lstStyle/>
        <a:p>
          <a:endParaRPr lang="en-US"/>
        </a:p>
      </dgm:t>
    </dgm:pt>
    <dgm:pt modelId="{245E5072-A6CA-4F68-82F0-4FD60D82F688}" type="sibTrans" cxnId="{7E67D0D2-4FEA-4CD7-A663-2754B30A75AE}">
      <dgm:prSet/>
      <dgm:spPr/>
      <dgm:t>
        <a:bodyPr/>
        <a:lstStyle/>
        <a:p>
          <a:endParaRPr lang="en-US"/>
        </a:p>
      </dgm:t>
    </dgm:pt>
    <dgm:pt modelId="{1BC6F9DF-3B2C-40DD-8FDF-3EA23C3120E7}">
      <dgm:prSet phldrT="[Text]"/>
      <dgm:spPr/>
      <dgm:t>
        <a:bodyPr/>
        <a:lstStyle/>
        <a:p>
          <a:r>
            <a:rPr lang="en-US" dirty="0" smtClean="0"/>
            <a:t>CRM</a:t>
          </a:r>
          <a:endParaRPr lang="en-US" dirty="0"/>
        </a:p>
      </dgm:t>
    </dgm:pt>
    <dgm:pt modelId="{DE016F8E-6725-4939-A214-608186A26B45}" type="parTrans" cxnId="{D4EF7720-A899-489F-8141-48CF11039E77}">
      <dgm:prSet/>
      <dgm:spPr/>
      <dgm:t>
        <a:bodyPr/>
        <a:lstStyle/>
        <a:p>
          <a:endParaRPr lang="en-US"/>
        </a:p>
      </dgm:t>
    </dgm:pt>
    <dgm:pt modelId="{49A772E3-8A7F-4821-B903-5D2339E40E75}" type="sibTrans" cxnId="{D4EF7720-A899-489F-8141-48CF11039E77}">
      <dgm:prSet/>
      <dgm:spPr/>
      <dgm:t>
        <a:bodyPr/>
        <a:lstStyle/>
        <a:p>
          <a:endParaRPr lang="en-US"/>
        </a:p>
      </dgm:t>
    </dgm:pt>
    <dgm:pt modelId="{3E8FB03D-5CAF-4B37-ABA9-8C62CD11BD6B}">
      <dgm:prSet phldrT="[Text]"/>
      <dgm:spPr/>
      <dgm:t>
        <a:bodyPr/>
        <a:lstStyle/>
        <a:p>
          <a:r>
            <a:rPr lang="en-US" dirty="0" smtClean="0"/>
            <a:t>Accounting</a:t>
          </a:r>
          <a:endParaRPr lang="en-US" dirty="0"/>
        </a:p>
      </dgm:t>
    </dgm:pt>
    <dgm:pt modelId="{18DCF6E7-7D96-4429-B761-9492487B5C60}" type="parTrans" cxnId="{A3AD1609-7979-404E-91A8-EC81E29A89A0}">
      <dgm:prSet/>
      <dgm:spPr/>
      <dgm:t>
        <a:bodyPr/>
        <a:lstStyle/>
        <a:p>
          <a:endParaRPr lang="en-US"/>
        </a:p>
      </dgm:t>
    </dgm:pt>
    <dgm:pt modelId="{0D7BA8F4-E9F2-4429-BA39-ECA83C451D73}" type="sibTrans" cxnId="{A3AD1609-7979-404E-91A8-EC81E29A89A0}">
      <dgm:prSet/>
      <dgm:spPr/>
      <dgm:t>
        <a:bodyPr/>
        <a:lstStyle/>
        <a:p>
          <a:endParaRPr lang="en-US"/>
        </a:p>
      </dgm:t>
    </dgm:pt>
    <dgm:pt modelId="{066679C1-C49E-4ED1-AA5F-DA3DBB7F3733}" type="pres">
      <dgm:prSet presAssocID="{DF562CBB-E641-41A5-B45B-47171275EF61}" presName="theList" presStyleCnt="0">
        <dgm:presLayoutVars>
          <dgm:dir/>
          <dgm:animLvl val="lvl"/>
          <dgm:resizeHandles val="exact"/>
        </dgm:presLayoutVars>
      </dgm:prSet>
      <dgm:spPr/>
      <dgm:t>
        <a:bodyPr/>
        <a:lstStyle/>
        <a:p>
          <a:endParaRPr lang="en-US"/>
        </a:p>
      </dgm:t>
    </dgm:pt>
    <dgm:pt modelId="{AABC4DA3-E7BD-440A-B510-31061B13AF80}" type="pres">
      <dgm:prSet presAssocID="{3A32EEE7-2EE7-4C03-8B84-CF38A18EF703}" presName="compNode" presStyleCnt="0"/>
      <dgm:spPr/>
    </dgm:pt>
    <dgm:pt modelId="{9A2E4DD0-132B-4B2B-91A8-0236D15B1FB0}" type="pres">
      <dgm:prSet presAssocID="{3A32EEE7-2EE7-4C03-8B84-CF38A18EF703}" presName="aNode" presStyleLbl="bgShp" presStyleIdx="0" presStyleCnt="6"/>
      <dgm:spPr/>
      <dgm:t>
        <a:bodyPr/>
        <a:lstStyle/>
        <a:p>
          <a:endParaRPr lang="en-US"/>
        </a:p>
      </dgm:t>
    </dgm:pt>
    <dgm:pt modelId="{880E9358-3884-4A0C-88E4-5CD5CB70EF0B}" type="pres">
      <dgm:prSet presAssocID="{3A32EEE7-2EE7-4C03-8B84-CF38A18EF703}" presName="textNode" presStyleLbl="bgShp" presStyleIdx="0" presStyleCnt="6"/>
      <dgm:spPr/>
      <dgm:t>
        <a:bodyPr/>
        <a:lstStyle/>
        <a:p>
          <a:endParaRPr lang="en-US"/>
        </a:p>
      </dgm:t>
    </dgm:pt>
    <dgm:pt modelId="{5289E549-B10C-4182-A375-7FD42B7CC8D6}" type="pres">
      <dgm:prSet presAssocID="{3A32EEE7-2EE7-4C03-8B84-CF38A18EF703}" presName="compChildNode" presStyleCnt="0"/>
      <dgm:spPr/>
    </dgm:pt>
    <dgm:pt modelId="{6953E519-D09A-42A2-8797-1A91882A492C}" type="pres">
      <dgm:prSet presAssocID="{3A32EEE7-2EE7-4C03-8B84-CF38A18EF703}" presName="theInnerList" presStyleCnt="0"/>
      <dgm:spPr/>
    </dgm:pt>
    <dgm:pt modelId="{D3095FE7-7F8A-4E2A-A518-233F096340E3}" type="pres">
      <dgm:prSet presAssocID="{3B63A234-240F-4494-84AC-048D0805210D}" presName="childNode" presStyleLbl="node1" presStyleIdx="0" presStyleCnt="14">
        <dgm:presLayoutVars>
          <dgm:bulletEnabled val="1"/>
        </dgm:presLayoutVars>
      </dgm:prSet>
      <dgm:spPr/>
      <dgm:t>
        <a:bodyPr/>
        <a:lstStyle/>
        <a:p>
          <a:endParaRPr lang="en-US"/>
        </a:p>
      </dgm:t>
    </dgm:pt>
    <dgm:pt modelId="{6D07FB1A-B752-43F6-8E0A-0D82372CF3AE}" type="pres">
      <dgm:prSet presAssocID="{3B63A234-240F-4494-84AC-048D0805210D}" presName="aSpace2" presStyleCnt="0"/>
      <dgm:spPr/>
    </dgm:pt>
    <dgm:pt modelId="{CA202276-9993-4CCD-BEFD-592144A3A3E8}" type="pres">
      <dgm:prSet presAssocID="{7B6E2BCA-C6DD-43BD-81CF-CEC2B11E6F58}" presName="childNode" presStyleLbl="node1" presStyleIdx="1" presStyleCnt="14">
        <dgm:presLayoutVars>
          <dgm:bulletEnabled val="1"/>
        </dgm:presLayoutVars>
      </dgm:prSet>
      <dgm:spPr/>
      <dgm:t>
        <a:bodyPr/>
        <a:lstStyle/>
        <a:p>
          <a:endParaRPr lang="en-US"/>
        </a:p>
      </dgm:t>
    </dgm:pt>
    <dgm:pt modelId="{0A9E27DC-072F-4A19-9F66-957122B0F64E}" type="pres">
      <dgm:prSet presAssocID="{7B6E2BCA-C6DD-43BD-81CF-CEC2B11E6F58}" presName="aSpace2" presStyleCnt="0"/>
      <dgm:spPr/>
    </dgm:pt>
    <dgm:pt modelId="{5EBB75ED-F7F1-47E4-ACE3-2F2BC59E3F4A}" type="pres">
      <dgm:prSet presAssocID="{E05C6683-E7C2-4427-971D-95EF171B5018}" presName="childNode" presStyleLbl="node1" presStyleIdx="2" presStyleCnt="14">
        <dgm:presLayoutVars>
          <dgm:bulletEnabled val="1"/>
        </dgm:presLayoutVars>
      </dgm:prSet>
      <dgm:spPr/>
      <dgm:t>
        <a:bodyPr/>
        <a:lstStyle/>
        <a:p>
          <a:endParaRPr lang="en-US"/>
        </a:p>
      </dgm:t>
    </dgm:pt>
    <dgm:pt modelId="{89F939B9-C87B-4640-BA88-5E976279A5F7}" type="pres">
      <dgm:prSet presAssocID="{3A32EEE7-2EE7-4C03-8B84-CF38A18EF703}" presName="aSpace" presStyleCnt="0"/>
      <dgm:spPr/>
    </dgm:pt>
    <dgm:pt modelId="{59990817-DEDE-4588-AE20-3145CFB437E0}" type="pres">
      <dgm:prSet presAssocID="{854148B0-6538-4F52-9465-DF2DA9C2BF3E}" presName="compNode" presStyleCnt="0"/>
      <dgm:spPr/>
    </dgm:pt>
    <dgm:pt modelId="{B7CF2E2C-5D77-42E1-82CE-E44CB8D71293}" type="pres">
      <dgm:prSet presAssocID="{854148B0-6538-4F52-9465-DF2DA9C2BF3E}" presName="aNode" presStyleLbl="bgShp" presStyleIdx="1" presStyleCnt="6"/>
      <dgm:spPr/>
      <dgm:t>
        <a:bodyPr/>
        <a:lstStyle/>
        <a:p>
          <a:endParaRPr lang="en-US"/>
        </a:p>
      </dgm:t>
    </dgm:pt>
    <dgm:pt modelId="{716A8AA3-4C96-4E0B-9524-035E0D8106E8}" type="pres">
      <dgm:prSet presAssocID="{854148B0-6538-4F52-9465-DF2DA9C2BF3E}" presName="textNode" presStyleLbl="bgShp" presStyleIdx="1" presStyleCnt="6"/>
      <dgm:spPr/>
      <dgm:t>
        <a:bodyPr/>
        <a:lstStyle/>
        <a:p>
          <a:endParaRPr lang="en-US"/>
        </a:p>
      </dgm:t>
    </dgm:pt>
    <dgm:pt modelId="{279BB9AB-CD5D-46CA-B6E3-BB5522869F9A}" type="pres">
      <dgm:prSet presAssocID="{854148B0-6538-4F52-9465-DF2DA9C2BF3E}" presName="compChildNode" presStyleCnt="0"/>
      <dgm:spPr/>
    </dgm:pt>
    <dgm:pt modelId="{DB35A7AE-DCB7-45D5-B7A1-1EB40BA913BC}" type="pres">
      <dgm:prSet presAssocID="{854148B0-6538-4F52-9465-DF2DA9C2BF3E}" presName="theInnerList" presStyleCnt="0"/>
      <dgm:spPr/>
    </dgm:pt>
    <dgm:pt modelId="{C725AD51-AC51-4D71-B681-ABFAF4016C76}" type="pres">
      <dgm:prSet presAssocID="{03699946-498A-486E-9074-BCB789ECF43E}" presName="childNode" presStyleLbl="node1" presStyleIdx="3" presStyleCnt="14">
        <dgm:presLayoutVars>
          <dgm:bulletEnabled val="1"/>
        </dgm:presLayoutVars>
      </dgm:prSet>
      <dgm:spPr/>
      <dgm:t>
        <a:bodyPr/>
        <a:lstStyle/>
        <a:p>
          <a:endParaRPr lang="en-US"/>
        </a:p>
      </dgm:t>
    </dgm:pt>
    <dgm:pt modelId="{133F55BE-D5AD-47F5-A373-49CA3C8018CB}" type="pres">
      <dgm:prSet presAssocID="{03699946-498A-486E-9074-BCB789ECF43E}" presName="aSpace2" presStyleCnt="0"/>
      <dgm:spPr/>
    </dgm:pt>
    <dgm:pt modelId="{311C64A0-2F80-43C4-A609-73010BB1E30A}" type="pres">
      <dgm:prSet presAssocID="{F4C1ECE0-E24E-4C74-BDD3-BB5315D32A95}" presName="childNode" presStyleLbl="node1" presStyleIdx="4" presStyleCnt="14">
        <dgm:presLayoutVars>
          <dgm:bulletEnabled val="1"/>
        </dgm:presLayoutVars>
      </dgm:prSet>
      <dgm:spPr/>
      <dgm:t>
        <a:bodyPr/>
        <a:lstStyle/>
        <a:p>
          <a:endParaRPr lang="en-US"/>
        </a:p>
      </dgm:t>
    </dgm:pt>
    <dgm:pt modelId="{4E1906CC-884E-4EE7-ACF7-B525BC9282DF}" type="pres">
      <dgm:prSet presAssocID="{854148B0-6538-4F52-9465-DF2DA9C2BF3E}" presName="aSpace" presStyleCnt="0"/>
      <dgm:spPr/>
    </dgm:pt>
    <dgm:pt modelId="{3B443A88-371C-4B4D-9EBC-23C06A2393AE}" type="pres">
      <dgm:prSet presAssocID="{4985A413-2061-45A2-B739-B28F3245D06C}" presName="compNode" presStyleCnt="0"/>
      <dgm:spPr/>
    </dgm:pt>
    <dgm:pt modelId="{2344D162-A1B2-4280-A1CE-125002E83319}" type="pres">
      <dgm:prSet presAssocID="{4985A413-2061-45A2-B739-B28F3245D06C}" presName="aNode" presStyleLbl="bgShp" presStyleIdx="2" presStyleCnt="6"/>
      <dgm:spPr/>
      <dgm:t>
        <a:bodyPr/>
        <a:lstStyle/>
        <a:p>
          <a:endParaRPr lang="en-US"/>
        </a:p>
      </dgm:t>
    </dgm:pt>
    <dgm:pt modelId="{9914F11B-530F-4111-B336-2F2A9DEA286D}" type="pres">
      <dgm:prSet presAssocID="{4985A413-2061-45A2-B739-B28F3245D06C}" presName="textNode" presStyleLbl="bgShp" presStyleIdx="2" presStyleCnt="6"/>
      <dgm:spPr/>
      <dgm:t>
        <a:bodyPr/>
        <a:lstStyle/>
        <a:p>
          <a:endParaRPr lang="en-US"/>
        </a:p>
      </dgm:t>
    </dgm:pt>
    <dgm:pt modelId="{B1AE3571-11A8-44E3-9479-973C7D964C09}" type="pres">
      <dgm:prSet presAssocID="{4985A413-2061-45A2-B739-B28F3245D06C}" presName="compChildNode" presStyleCnt="0"/>
      <dgm:spPr/>
    </dgm:pt>
    <dgm:pt modelId="{AE720025-9C5F-4968-8CDA-C42E5159360C}" type="pres">
      <dgm:prSet presAssocID="{4985A413-2061-45A2-B739-B28F3245D06C}" presName="theInnerList" presStyleCnt="0"/>
      <dgm:spPr/>
    </dgm:pt>
    <dgm:pt modelId="{9DC4FA26-E91A-4939-A05F-C1637F26ED67}" type="pres">
      <dgm:prSet presAssocID="{AD1E7556-728D-499D-B067-2686994247E0}" presName="childNode" presStyleLbl="node1" presStyleIdx="5" presStyleCnt="14">
        <dgm:presLayoutVars>
          <dgm:bulletEnabled val="1"/>
        </dgm:presLayoutVars>
      </dgm:prSet>
      <dgm:spPr/>
      <dgm:t>
        <a:bodyPr/>
        <a:lstStyle/>
        <a:p>
          <a:endParaRPr lang="en-US"/>
        </a:p>
      </dgm:t>
    </dgm:pt>
    <dgm:pt modelId="{AC10F425-584B-469D-A34A-5F9C3B2B32FC}" type="pres">
      <dgm:prSet presAssocID="{AD1E7556-728D-499D-B067-2686994247E0}" presName="aSpace2" presStyleCnt="0"/>
      <dgm:spPr/>
    </dgm:pt>
    <dgm:pt modelId="{4645232A-0C8C-49DB-9E12-35F462421B34}" type="pres">
      <dgm:prSet presAssocID="{0460A583-63E5-4951-AD6F-68BE529D4714}" presName="childNode" presStyleLbl="node1" presStyleIdx="6" presStyleCnt="14">
        <dgm:presLayoutVars>
          <dgm:bulletEnabled val="1"/>
        </dgm:presLayoutVars>
      </dgm:prSet>
      <dgm:spPr/>
      <dgm:t>
        <a:bodyPr/>
        <a:lstStyle/>
        <a:p>
          <a:endParaRPr lang="en-US"/>
        </a:p>
      </dgm:t>
    </dgm:pt>
    <dgm:pt modelId="{F15D0057-D6FE-4F81-9804-53A80041D40D}" type="pres">
      <dgm:prSet presAssocID="{4985A413-2061-45A2-B739-B28F3245D06C}" presName="aSpace" presStyleCnt="0"/>
      <dgm:spPr/>
    </dgm:pt>
    <dgm:pt modelId="{0FDBB9B6-862F-4C1A-94DA-7FA012A6F0EF}" type="pres">
      <dgm:prSet presAssocID="{98D2444C-70A0-4830-AEF7-710876299E8E}" presName="compNode" presStyleCnt="0"/>
      <dgm:spPr/>
    </dgm:pt>
    <dgm:pt modelId="{8440095A-2E93-45BF-BDE4-EC04118C3B6F}" type="pres">
      <dgm:prSet presAssocID="{98D2444C-70A0-4830-AEF7-710876299E8E}" presName="aNode" presStyleLbl="bgShp" presStyleIdx="3" presStyleCnt="6"/>
      <dgm:spPr/>
      <dgm:t>
        <a:bodyPr/>
        <a:lstStyle/>
        <a:p>
          <a:endParaRPr lang="en-US"/>
        </a:p>
      </dgm:t>
    </dgm:pt>
    <dgm:pt modelId="{5FE99BC9-78E2-4110-8534-6DFFA1A1980A}" type="pres">
      <dgm:prSet presAssocID="{98D2444C-70A0-4830-AEF7-710876299E8E}" presName="textNode" presStyleLbl="bgShp" presStyleIdx="3" presStyleCnt="6"/>
      <dgm:spPr/>
      <dgm:t>
        <a:bodyPr/>
        <a:lstStyle/>
        <a:p>
          <a:endParaRPr lang="en-US"/>
        </a:p>
      </dgm:t>
    </dgm:pt>
    <dgm:pt modelId="{34ECAEE6-0422-45C6-9F58-B8DDFF5EF415}" type="pres">
      <dgm:prSet presAssocID="{98D2444C-70A0-4830-AEF7-710876299E8E}" presName="compChildNode" presStyleCnt="0"/>
      <dgm:spPr/>
    </dgm:pt>
    <dgm:pt modelId="{D96FD569-B67D-4E0C-BC41-6F9BA7FD32F9}" type="pres">
      <dgm:prSet presAssocID="{98D2444C-70A0-4830-AEF7-710876299E8E}" presName="theInnerList" presStyleCnt="0"/>
      <dgm:spPr/>
    </dgm:pt>
    <dgm:pt modelId="{E247F4D2-1130-47F9-B2AB-8FD464DB87F6}" type="pres">
      <dgm:prSet presAssocID="{103AC65E-B436-4077-B5A6-F8723FEF1B0D}" presName="childNode" presStyleLbl="node1" presStyleIdx="7" presStyleCnt="14">
        <dgm:presLayoutVars>
          <dgm:bulletEnabled val="1"/>
        </dgm:presLayoutVars>
      </dgm:prSet>
      <dgm:spPr/>
      <dgm:t>
        <a:bodyPr/>
        <a:lstStyle/>
        <a:p>
          <a:endParaRPr lang="en-US"/>
        </a:p>
      </dgm:t>
    </dgm:pt>
    <dgm:pt modelId="{8DEBD4AC-024F-4251-B729-D94E6D40D392}" type="pres">
      <dgm:prSet presAssocID="{103AC65E-B436-4077-B5A6-F8723FEF1B0D}" presName="aSpace2" presStyleCnt="0"/>
      <dgm:spPr/>
    </dgm:pt>
    <dgm:pt modelId="{D68C1781-85DA-483C-8FA4-2A8F82F6A316}" type="pres">
      <dgm:prSet presAssocID="{40CAAE02-D5AB-4E40-B38F-8D12D3FA8218}" presName="childNode" presStyleLbl="node1" presStyleIdx="8" presStyleCnt="14">
        <dgm:presLayoutVars>
          <dgm:bulletEnabled val="1"/>
        </dgm:presLayoutVars>
      </dgm:prSet>
      <dgm:spPr/>
      <dgm:t>
        <a:bodyPr/>
        <a:lstStyle/>
        <a:p>
          <a:endParaRPr lang="en-US"/>
        </a:p>
      </dgm:t>
    </dgm:pt>
    <dgm:pt modelId="{745D474F-CE0A-498E-AFE3-F9E4F1FFB3E1}" type="pres">
      <dgm:prSet presAssocID="{40CAAE02-D5AB-4E40-B38F-8D12D3FA8218}" presName="aSpace2" presStyleCnt="0"/>
      <dgm:spPr/>
    </dgm:pt>
    <dgm:pt modelId="{B5DABCFA-51A5-4CF2-9655-4A5D4175B618}" type="pres">
      <dgm:prSet presAssocID="{1BC6F9DF-3B2C-40DD-8FDF-3EA23C3120E7}" presName="childNode" presStyleLbl="node1" presStyleIdx="9" presStyleCnt="14">
        <dgm:presLayoutVars>
          <dgm:bulletEnabled val="1"/>
        </dgm:presLayoutVars>
      </dgm:prSet>
      <dgm:spPr/>
      <dgm:t>
        <a:bodyPr/>
        <a:lstStyle/>
        <a:p>
          <a:endParaRPr lang="en-US"/>
        </a:p>
      </dgm:t>
    </dgm:pt>
    <dgm:pt modelId="{B7E40597-CB6A-4FAE-91B2-ACA1773DD671}" type="pres">
      <dgm:prSet presAssocID="{98D2444C-70A0-4830-AEF7-710876299E8E}" presName="aSpace" presStyleCnt="0"/>
      <dgm:spPr/>
    </dgm:pt>
    <dgm:pt modelId="{80D85401-28FB-441E-956B-F81467C99A6F}" type="pres">
      <dgm:prSet presAssocID="{87300D9B-5BB3-4617-A46B-06BA7423E0DB}" presName="compNode" presStyleCnt="0"/>
      <dgm:spPr/>
    </dgm:pt>
    <dgm:pt modelId="{E7A34A44-F2CD-4314-8613-86ACBB872CF5}" type="pres">
      <dgm:prSet presAssocID="{87300D9B-5BB3-4617-A46B-06BA7423E0DB}" presName="aNode" presStyleLbl="bgShp" presStyleIdx="4" presStyleCnt="6"/>
      <dgm:spPr/>
      <dgm:t>
        <a:bodyPr/>
        <a:lstStyle/>
        <a:p>
          <a:endParaRPr lang="en-US"/>
        </a:p>
      </dgm:t>
    </dgm:pt>
    <dgm:pt modelId="{20779500-AC2F-4946-BF2F-75C6B0BDE4DC}" type="pres">
      <dgm:prSet presAssocID="{87300D9B-5BB3-4617-A46B-06BA7423E0DB}" presName="textNode" presStyleLbl="bgShp" presStyleIdx="4" presStyleCnt="6"/>
      <dgm:spPr/>
      <dgm:t>
        <a:bodyPr/>
        <a:lstStyle/>
        <a:p>
          <a:endParaRPr lang="en-US"/>
        </a:p>
      </dgm:t>
    </dgm:pt>
    <dgm:pt modelId="{C06C35D0-2F03-4F6F-89F1-779F0CDA2CB6}" type="pres">
      <dgm:prSet presAssocID="{87300D9B-5BB3-4617-A46B-06BA7423E0DB}" presName="compChildNode" presStyleCnt="0"/>
      <dgm:spPr/>
    </dgm:pt>
    <dgm:pt modelId="{7F835137-FB92-4842-B583-846D6E52212A}" type="pres">
      <dgm:prSet presAssocID="{87300D9B-5BB3-4617-A46B-06BA7423E0DB}" presName="theInnerList" presStyleCnt="0"/>
      <dgm:spPr/>
    </dgm:pt>
    <dgm:pt modelId="{F3B6C9EF-3DEA-4E2D-8A22-760A650E6A39}" type="pres">
      <dgm:prSet presAssocID="{8B56D0C3-1C8C-4827-B5DD-3272F55B555E}" presName="childNode" presStyleLbl="node1" presStyleIdx="10" presStyleCnt="14">
        <dgm:presLayoutVars>
          <dgm:bulletEnabled val="1"/>
        </dgm:presLayoutVars>
      </dgm:prSet>
      <dgm:spPr/>
      <dgm:t>
        <a:bodyPr/>
        <a:lstStyle/>
        <a:p>
          <a:endParaRPr lang="en-US"/>
        </a:p>
      </dgm:t>
    </dgm:pt>
    <dgm:pt modelId="{96322AB8-4085-4C3C-9044-1644E6050564}" type="pres">
      <dgm:prSet presAssocID="{8B56D0C3-1C8C-4827-B5DD-3272F55B555E}" presName="aSpace2" presStyleCnt="0"/>
      <dgm:spPr/>
    </dgm:pt>
    <dgm:pt modelId="{9D88031D-4B76-4132-8AF1-287D8E66AFE9}" type="pres">
      <dgm:prSet presAssocID="{9BF60103-4D59-4D38-BE0E-F90C1627ACA9}" presName="childNode" presStyleLbl="node1" presStyleIdx="11" presStyleCnt="14">
        <dgm:presLayoutVars>
          <dgm:bulletEnabled val="1"/>
        </dgm:presLayoutVars>
      </dgm:prSet>
      <dgm:spPr/>
      <dgm:t>
        <a:bodyPr/>
        <a:lstStyle/>
        <a:p>
          <a:endParaRPr lang="en-US"/>
        </a:p>
      </dgm:t>
    </dgm:pt>
    <dgm:pt modelId="{0E903D9A-32EC-40A5-A94F-12CC1749C252}" type="pres">
      <dgm:prSet presAssocID="{87300D9B-5BB3-4617-A46B-06BA7423E0DB}" presName="aSpace" presStyleCnt="0"/>
      <dgm:spPr/>
    </dgm:pt>
    <dgm:pt modelId="{9A9DBA48-2029-4CE0-9BCE-A578C835CA6E}" type="pres">
      <dgm:prSet presAssocID="{F0C7232A-289E-41CB-9471-C370F2730908}" presName="compNode" presStyleCnt="0"/>
      <dgm:spPr/>
    </dgm:pt>
    <dgm:pt modelId="{627E7D1E-CF37-4833-AC5C-7F16FAA12FC4}" type="pres">
      <dgm:prSet presAssocID="{F0C7232A-289E-41CB-9471-C370F2730908}" presName="aNode" presStyleLbl="bgShp" presStyleIdx="5" presStyleCnt="6"/>
      <dgm:spPr/>
      <dgm:t>
        <a:bodyPr/>
        <a:lstStyle/>
        <a:p>
          <a:endParaRPr lang="en-US"/>
        </a:p>
      </dgm:t>
    </dgm:pt>
    <dgm:pt modelId="{33C11C7B-A6B8-4A00-8F0E-641522B50A10}" type="pres">
      <dgm:prSet presAssocID="{F0C7232A-289E-41CB-9471-C370F2730908}" presName="textNode" presStyleLbl="bgShp" presStyleIdx="5" presStyleCnt="6"/>
      <dgm:spPr/>
      <dgm:t>
        <a:bodyPr/>
        <a:lstStyle/>
        <a:p>
          <a:endParaRPr lang="en-US"/>
        </a:p>
      </dgm:t>
    </dgm:pt>
    <dgm:pt modelId="{08723E20-6E45-4F1F-A728-207D1CF4C87F}" type="pres">
      <dgm:prSet presAssocID="{F0C7232A-289E-41CB-9471-C370F2730908}" presName="compChildNode" presStyleCnt="0"/>
      <dgm:spPr/>
    </dgm:pt>
    <dgm:pt modelId="{32BECBE9-F58E-41CD-816C-C49D1B9E35C9}" type="pres">
      <dgm:prSet presAssocID="{F0C7232A-289E-41CB-9471-C370F2730908}" presName="theInnerList" presStyleCnt="0"/>
      <dgm:spPr/>
    </dgm:pt>
    <dgm:pt modelId="{77C5A193-FF57-4607-BCEF-16DEC08A5065}" type="pres">
      <dgm:prSet presAssocID="{B9603027-9673-43FF-BE0A-419D3EFBF635}" presName="childNode" presStyleLbl="node1" presStyleIdx="12" presStyleCnt="14">
        <dgm:presLayoutVars>
          <dgm:bulletEnabled val="1"/>
        </dgm:presLayoutVars>
      </dgm:prSet>
      <dgm:spPr/>
      <dgm:t>
        <a:bodyPr/>
        <a:lstStyle/>
        <a:p>
          <a:endParaRPr lang="en-US"/>
        </a:p>
      </dgm:t>
    </dgm:pt>
    <dgm:pt modelId="{28D4052C-A468-4864-9957-92153A30CC1F}" type="pres">
      <dgm:prSet presAssocID="{B9603027-9673-43FF-BE0A-419D3EFBF635}" presName="aSpace2" presStyleCnt="0"/>
      <dgm:spPr/>
    </dgm:pt>
    <dgm:pt modelId="{BD44CA0B-7676-46E7-AD55-0435972A13EA}" type="pres">
      <dgm:prSet presAssocID="{3E8FB03D-5CAF-4B37-ABA9-8C62CD11BD6B}" presName="childNode" presStyleLbl="node1" presStyleIdx="13" presStyleCnt="14">
        <dgm:presLayoutVars>
          <dgm:bulletEnabled val="1"/>
        </dgm:presLayoutVars>
      </dgm:prSet>
      <dgm:spPr/>
      <dgm:t>
        <a:bodyPr/>
        <a:lstStyle/>
        <a:p>
          <a:endParaRPr lang="en-US"/>
        </a:p>
      </dgm:t>
    </dgm:pt>
  </dgm:ptLst>
  <dgm:cxnLst>
    <dgm:cxn modelId="{62B98BF6-8E85-429A-B06D-72C3F2BAD6E0}" srcId="{DF562CBB-E641-41A5-B45B-47171275EF61}" destId="{3A32EEE7-2EE7-4C03-8B84-CF38A18EF703}" srcOrd="0" destOrd="0" parTransId="{7B8DB959-C4B7-4571-B009-FB131C0331AA}" sibTransId="{65E85646-A4CD-42DA-B3B3-163726B84752}"/>
    <dgm:cxn modelId="{DD8FBDCD-B646-4CF6-B622-C462FC3844BB}" srcId="{3A32EEE7-2EE7-4C03-8B84-CF38A18EF703}" destId="{3B63A234-240F-4494-84AC-048D0805210D}" srcOrd="0" destOrd="0" parTransId="{D571DE27-4805-40E6-A2CC-9A2F7E1754E5}" sibTransId="{CCD36725-4C35-458A-A962-86AF5ADD2F86}"/>
    <dgm:cxn modelId="{CA471F5C-AAD8-4C04-AD32-990D4F9EB038}" srcId="{4985A413-2061-45A2-B739-B28F3245D06C}" destId="{AD1E7556-728D-499D-B067-2686994247E0}" srcOrd="0" destOrd="0" parTransId="{1DF38026-907A-4D22-A9DA-BF4DFF688B8B}" sibTransId="{F4E69CBD-0463-432B-8E48-6A15F3AE2870}"/>
    <dgm:cxn modelId="{EA4E9889-90B2-4656-B790-ACCD4E8BB7A9}" type="presOf" srcId="{F4C1ECE0-E24E-4C74-BDD3-BB5315D32A95}" destId="{311C64A0-2F80-43C4-A609-73010BB1E30A}" srcOrd="0" destOrd="0" presId="urn:microsoft.com/office/officeart/2005/8/layout/lProcess2"/>
    <dgm:cxn modelId="{76B35129-97BF-4FCD-8DE3-E3AEFCB84E84}" type="presOf" srcId="{F0C7232A-289E-41CB-9471-C370F2730908}" destId="{627E7D1E-CF37-4833-AC5C-7F16FAA12FC4}" srcOrd="0" destOrd="0" presId="urn:microsoft.com/office/officeart/2005/8/layout/lProcess2"/>
    <dgm:cxn modelId="{A73722DE-A191-4FE7-A114-C7F2B066B950}" srcId="{DF562CBB-E641-41A5-B45B-47171275EF61}" destId="{F0C7232A-289E-41CB-9471-C370F2730908}" srcOrd="5" destOrd="0" parTransId="{7685D8D2-97C1-4E0B-A299-1F995218A195}" sibTransId="{2846B0CF-38A3-4496-99E0-3EC89C0DB847}"/>
    <dgm:cxn modelId="{C987E1C8-F1BC-4ED4-8A95-56E8AF9B7944}" srcId="{3A32EEE7-2EE7-4C03-8B84-CF38A18EF703}" destId="{E05C6683-E7C2-4427-971D-95EF171B5018}" srcOrd="2" destOrd="0" parTransId="{D932A9D2-8D85-40D0-A9D2-11DCF4F1EFDA}" sibTransId="{27C1BE9C-109F-4C99-8A8B-8D0DFF110564}"/>
    <dgm:cxn modelId="{8ED57B2D-C83D-4A71-B766-8BA80DEA271B}" type="presOf" srcId="{3A32EEE7-2EE7-4C03-8B84-CF38A18EF703}" destId="{880E9358-3884-4A0C-88E4-5CD5CB70EF0B}" srcOrd="1" destOrd="0" presId="urn:microsoft.com/office/officeart/2005/8/layout/lProcess2"/>
    <dgm:cxn modelId="{E7431C4E-BE2F-44B9-A12A-2442A9E571EA}" type="presOf" srcId="{854148B0-6538-4F52-9465-DF2DA9C2BF3E}" destId="{B7CF2E2C-5D77-42E1-82CE-E44CB8D71293}" srcOrd="0" destOrd="0" presId="urn:microsoft.com/office/officeart/2005/8/layout/lProcess2"/>
    <dgm:cxn modelId="{8E26451C-5736-48AA-8F14-A0DA5F3DAFF5}" srcId="{4985A413-2061-45A2-B739-B28F3245D06C}" destId="{0460A583-63E5-4951-AD6F-68BE529D4714}" srcOrd="1" destOrd="0" parTransId="{E59B96F2-3332-4630-B812-87E8D40750B3}" sibTransId="{2FA9C0D2-1CC8-4A7F-9E4F-7BE410130E29}"/>
    <dgm:cxn modelId="{8F5E8681-C589-4509-A312-79CE0B23E418}" type="presOf" srcId="{9BF60103-4D59-4D38-BE0E-F90C1627ACA9}" destId="{9D88031D-4B76-4132-8AF1-287D8E66AFE9}" srcOrd="0" destOrd="0" presId="urn:microsoft.com/office/officeart/2005/8/layout/lProcess2"/>
    <dgm:cxn modelId="{F00191E9-7B0C-489B-BB9E-C349C3D7BE95}" type="presOf" srcId="{87300D9B-5BB3-4617-A46B-06BA7423E0DB}" destId="{E7A34A44-F2CD-4314-8613-86ACBB872CF5}" srcOrd="0" destOrd="0" presId="urn:microsoft.com/office/officeart/2005/8/layout/lProcess2"/>
    <dgm:cxn modelId="{2806D2D9-0488-4EA9-A49F-CBB5437DCC3B}" type="presOf" srcId="{98D2444C-70A0-4830-AEF7-710876299E8E}" destId="{5FE99BC9-78E2-4110-8534-6DFFA1A1980A}" srcOrd="1" destOrd="0" presId="urn:microsoft.com/office/officeart/2005/8/layout/lProcess2"/>
    <dgm:cxn modelId="{9A6AB152-BD5D-4F06-8203-DA16FA54292C}" srcId="{DF562CBB-E641-41A5-B45B-47171275EF61}" destId="{98D2444C-70A0-4830-AEF7-710876299E8E}" srcOrd="3" destOrd="0" parTransId="{B99E28B9-57DF-49EC-8C78-AB24F8088923}" sibTransId="{05B92ED4-AAFC-4BDC-BED4-6858181FF6FF}"/>
    <dgm:cxn modelId="{CC7B1B0D-A891-4A29-BD51-F6C62EF7FA1E}" srcId="{DF562CBB-E641-41A5-B45B-47171275EF61}" destId="{854148B0-6538-4F52-9465-DF2DA9C2BF3E}" srcOrd="1" destOrd="0" parTransId="{C8726123-9FD2-476F-B0F8-2A7292195964}" sibTransId="{2084A8C0-855B-427E-A067-9FBCB7E4DD5A}"/>
    <dgm:cxn modelId="{E7775F37-432D-463C-800D-3E1756759C2E}" type="presOf" srcId="{3A32EEE7-2EE7-4C03-8B84-CF38A18EF703}" destId="{9A2E4DD0-132B-4B2B-91A8-0236D15B1FB0}" srcOrd="0" destOrd="0" presId="urn:microsoft.com/office/officeart/2005/8/layout/lProcess2"/>
    <dgm:cxn modelId="{56DE44DD-3A81-4C91-8398-6A89909234AE}" srcId="{DF562CBB-E641-41A5-B45B-47171275EF61}" destId="{87300D9B-5BB3-4617-A46B-06BA7423E0DB}" srcOrd="4" destOrd="0" parTransId="{B209FAFC-E5EF-479C-85B6-943610871B34}" sibTransId="{C9A2C992-DABB-4487-9CAD-22E11CA56DCB}"/>
    <dgm:cxn modelId="{5F1F79F7-A9DD-42B9-BF67-1A83B29D6AF3}" srcId="{87300D9B-5BB3-4617-A46B-06BA7423E0DB}" destId="{8B56D0C3-1C8C-4827-B5DD-3272F55B555E}" srcOrd="0" destOrd="0" parTransId="{C69D1F44-CA28-49DA-90DC-38CB44BB74B4}" sibTransId="{C0CDEDEE-AC43-4399-9D93-287BA1CC3F29}"/>
    <dgm:cxn modelId="{A3AD1609-7979-404E-91A8-EC81E29A89A0}" srcId="{F0C7232A-289E-41CB-9471-C370F2730908}" destId="{3E8FB03D-5CAF-4B37-ABA9-8C62CD11BD6B}" srcOrd="1" destOrd="0" parTransId="{18DCF6E7-7D96-4429-B761-9492487B5C60}" sibTransId="{0D7BA8F4-E9F2-4429-BA39-ECA83C451D73}"/>
    <dgm:cxn modelId="{763A2BED-2378-43D2-B774-A2EB89EDDDA7}" type="presOf" srcId="{8B56D0C3-1C8C-4827-B5DD-3272F55B555E}" destId="{F3B6C9EF-3DEA-4E2D-8A22-760A650E6A39}" srcOrd="0" destOrd="0" presId="urn:microsoft.com/office/officeart/2005/8/layout/lProcess2"/>
    <dgm:cxn modelId="{76863BD9-3818-4032-A65B-0F6F0FDD405D}" srcId="{F0C7232A-289E-41CB-9471-C370F2730908}" destId="{B9603027-9673-43FF-BE0A-419D3EFBF635}" srcOrd="0" destOrd="0" parTransId="{E9B04FF3-2766-471E-8325-64FFCB6DBB16}" sibTransId="{B320CE65-6542-485B-8FEA-55F3B9358BB6}"/>
    <dgm:cxn modelId="{02EF70E9-D3D7-40D5-B861-B0C0CD0F4EB3}" type="presOf" srcId="{B9603027-9673-43FF-BE0A-419D3EFBF635}" destId="{77C5A193-FF57-4607-BCEF-16DEC08A5065}" srcOrd="0" destOrd="0" presId="urn:microsoft.com/office/officeart/2005/8/layout/lProcess2"/>
    <dgm:cxn modelId="{49E7221B-1F4F-4DB1-BC44-07C76F7C2A6C}" srcId="{854148B0-6538-4F52-9465-DF2DA9C2BF3E}" destId="{03699946-498A-486E-9074-BCB789ECF43E}" srcOrd="0" destOrd="0" parTransId="{1FD277C8-F34D-46C2-8137-DBDE0E60EAF6}" sibTransId="{6331A58D-4250-4A6F-B36B-9B86840B85CA}"/>
    <dgm:cxn modelId="{A28162BE-86D4-45DE-B734-0AAF6DDD18E5}" srcId="{3A32EEE7-2EE7-4C03-8B84-CF38A18EF703}" destId="{7B6E2BCA-C6DD-43BD-81CF-CEC2B11E6F58}" srcOrd="1" destOrd="0" parTransId="{39B0AB54-4537-456B-A1F0-4F14E7725625}" sibTransId="{4A61F29C-70A1-4FEB-A785-C8276006C28E}"/>
    <dgm:cxn modelId="{368EAC86-9887-411F-9BFD-85B0694377C5}" type="presOf" srcId="{4985A413-2061-45A2-B739-B28F3245D06C}" destId="{9914F11B-530F-4111-B336-2F2A9DEA286D}" srcOrd="1" destOrd="0" presId="urn:microsoft.com/office/officeart/2005/8/layout/lProcess2"/>
    <dgm:cxn modelId="{1E6020BE-388F-4264-BDB9-B90D5CE82B6F}" type="presOf" srcId="{854148B0-6538-4F52-9465-DF2DA9C2BF3E}" destId="{716A8AA3-4C96-4E0B-9524-035E0D8106E8}" srcOrd="1" destOrd="0" presId="urn:microsoft.com/office/officeart/2005/8/layout/lProcess2"/>
    <dgm:cxn modelId="{10A8AFCA-6EFC-44A1-A593-DAA0DFFCF23A}" type="presOf" srcId="{1BC6F9DF-3B2C-40DD-8FDF-3EA23C3120E7}" destId="{B5DABCFA-51A5-4CF2-9655-4A5D4175B618}" srcOrd="0" destOrd="0" presId="urn:microsoft.com/office/officeart/2005/8/layout/lProcess2"/>
    <dgm:cxn modelId="{6F350464-1467-4F94-BD15-4794C237F972}" type="presOf" srcId="{03699946-498A-486E-9074-BCB789ECF43E}" destId="{C725AD51-AC51-4D71-B681-ABFAF4016C76}" srcOrd="0" destOrd="0" presId="urn:microsoft.com/office/officeart/2005/8/layout/lProcess2"/>
    <dgm:cxn modelId="{2D9F65F2-3F3C-41C1-9C98-199293494C9A}" srcId="{854148B0-6538-4F52-9465-DF2DA9C2BF3E}" destId="{F4C1ECE0-E24E-4C74-BDD3-BB5315D32A95}" srcOrd="1" destOrd="0" parTransId="{7E164F08-2933-4E55-B7A4-A41EA14C391B}" sibTransId="{B3E1E818-656E-4D73-AF3C-F6583E7443DA}"/>
    <dgm:cxn modelId="{21C77013-0570-462E-AA31-64E4E18A8E09}" type="presOf" srcId="{7B6E2BCA-C6DD-43BD-81CF-CEC2B11E6F58}" destId="{CA202276-9993-4CCD-BEFD-592144A3A3E8}" srcOrd="0" destOrd="0" presId="urn:microsoft.com/office/officeart/2005/8/layout/lProcess2"/>
    <dgm:cxn modelId="{0CDBED17-3A47-4F16-AFA6-4FFE37CFDA67}" type="presOf" srcId="{0460A583-63E5-4951-AD6F-68BE529D4714}" destId="{4645232A-0C8C-49DB-9E12-35F462421B34}" srcOrd="0" destOrd="0" presId="urn:microsoft.com/office/officeart/2005/8/layout/lProcess2"/>
    <dgm:cxn modelId="{949512BD-00B8-4877-A1E3-A0A2D9EC1E17}" type="presOf" srcId="{E05C6683-E7C2-4427-971D-95EF171B5018}" destId="{5EBB75ED-F7F1-47E4-ACE3-2F2BC59E3F4A}" srcOrd="0" destOrd="0" presId="urn:microsoft.com/office/officeart/2005/8/layout/lProcess2"/>
    <dgm:cxn modelId="{35AFE6F8-196E-491E-84E5-6E3EF9C89B6E}" type="presOf" srcId="{DF562CBB-E641-41A5-B45B-47171275EF61}" destId="{066679C1-C49E-4ED1-AA5F-DA3DBB7F3733}" srcOrd="0" destOrd="0" presId="urn:microsoft.com/office/officeart/2005/8/layout/lProcess2"/>
    <dgm:cxn modelId="{5342C950-6ED6-49AA-A5B9-EC85771AA25B}" type="presOf" srcId="{40CAAE02-D5AB-4E40-B38F-8D12D3FA8218}" destId="{D68C1781-85DA-483C-8FA4-2A8F82F6A316}" srcOrd="0" destOrd="0" presId="urn:microsoft.com/office/officeart/2005/8/layout/lProcess2"/>
    <dgm:cxn modelId="{7E67D0D2-4FEA-4CD7-A663-2754B30A75AE}" srcId="{98D2444C-70A0-4830-AEF7-710876299E8E}" destId="{40CAAE02-D5AB-4E40-B38F-8D12D3FA8218}" srcOrd="1" destOrd="0" parTransId="{04952A9E-87D7-42B0-916C-E5839B72C3A2}" sibTransId="{245E5072-A6CA-4F68-82F0-4FD60D82F688}"/>
    <dgm:cxn modelId="{BCFB50C2-1476-44D6-ACC1-120AAF5FA71E}" srcId="{87300D9B-5BB3-4617-A46B-06BA7423E0DB}" destId="{9BF60103-4D59-4D38-BE0E-F90C1627ACA9}" srcOrd="1" destOrd="0" parTransId="{BE9291AF-680B-4EF4-AA71-9B02388517D2}" sibTransId="{F729B565-4335-4C78-9B0A-E4E7A51B3144}"/>
    <dgm:cxn modelId="{1E9B627B-1D1D-49C1-B90A-85D59FD238C8}" srcId="{DF562CBB-E641-41A5-B45B-47171275EF61}" destId="{4985A413-2061-45A2-B739-B28F3245D06C}" srcOrd="2" destOrd="0" parTransId="{4FBC85AF-F5C0-4C9E-9231-9F57D7273A57}" sibTransId="{F044A211-D248-4D18-8302-1404B636EA16}"/>
    <dgm:cxn modelId="{A87E4BC8-A16E-43D0-B3D7-E7E3CB7B7E6B}" type="presOf" srcId="{AD1E7556-728D-499D-B067-2686994247E0}" destId="{9DC4FA26-E91A-4939-A05F-C1637F26ED67}" srcOrd="0" destOrd="0" presId="urn:microsoft.com/office/officeart/2005/8/layout/lProcess2"/>
    <dgm:cxn modelId="{130CFAD0-06B8-4FCA-9040-34737E0A4E34}" type="presOf" srcId="{87300D9B-5BB3-4617-A46B-06BA7423E0DB}" destId="{20779500-AC2F-4946-BF2F-75C6B0BDE4DC}" srcOrd="1" destOrd="0" presId="urn:microsoft.com/office/officeart/2005/8/layout/lProcess2"/>
    <dgm:cxn modelId="{E4ADAA22-97C6-4237-8229-DD3D80D75F61}" type="presOf" srcId="{103AC65E-B436-4077-B5A6-F8723FEF1B0D}" destId="{E247F4D2-1130-47F9-B2AB-8FD464DB87F6}" srcOrd="0" destOrd="0" presId="urn:microsoft.com/office/officeart/2005/8/layout/lProcess2"/>
    <dgm:cxn modelId="{C59C01A4-6483-4BFF-85EA-E2469A79DFDA}" type="presOf" srcId="{4985A413-2061-45A2-B739-B28F3245D06C}" destId="{2344D162-A1B2-4280-A1CE-125002E83319}" srcOrd="0" destOrd="0" presId="urn:microsoft.com/office/officeart/2005/8/layout/lProcess2"/>
    <dgm:cxn modelId="{52ABFDF8-B6F6-403C-BD0B-DCEADF7C9AB5}" type="presOf" srcId="{F0C7232A-289E-41CB-9471-C370F2730908}" destId="{33C11C7B-A6B8-4A00-8F0E-641522B50A10}" srcOrd="1" destOrd="0" presId="urn:microsoft.com/office/officeart/2005/8/layout/lProcess2"/>
    <dgm:cxn modelId="{3CAB74E4-8837-45EE-9C71-DF5EB43AD991}" srcId="{98D2444C-70A0-4830-AEF7-710876299E8E}" destId="{103AC65E-B436-4077-B5A6-F8723FEF1B0D}" srcOrd="0" destOrd="0" parTransId="{5568EEC0-7513-4026-81C1-2294AE6D36CB}" sibTransId="{1C5721BB-06B6-4BEC-8663-1086E07ADD9E}"/>
    <dgm:cxn modelId="{505B3B46-D903-4642-948C-B209C926CE40}" type="presOf" srcId="{3E8FB03D-5CAF-4B37-ABA9-8C62CD11BD6B}" destId="{BD44CA0B-7676-46E7-AD55-0435972A13EA}" srcOrd="0" destOrd="0" presId="urn:microsoft.com/office/officeart/2005/8/layout/lProcess2"/>
    <dgm:cxn modelId="{D4EF7720-A899-489F-8141-48CF11039E77}" srcId="{98D2444C-70A0-4830-AEF7-710876299E8E}" destId="{1BC6F9DF-3B2C-40DD-8FDF-3EA23C3120E7}" srcOrd="2" destOrd="0" parTransId="{DE016F8E-6725-4939-A214-608186A26B45}" sibTransId="{49A772E3-8A7F-4821-B903-5D2339E40E75}"/>
    <dgm:cxn modelId="{2FFCC5C1-E439-4534-ABB7-0BF6B49F0C2D}" type="presOf" srcId="{3B63A234-240F-4494-84AC-048D0805210D}" destId="{D3095FE7-7F8A-4E2A-A518-233F096340E3}" srcOrd="0" destOrd="0" presId="urn:microsoft.com/office/officeart/2005/8/layout/lProcess2"/>
    <dgm:cxn modelId="{4B71DAEF-033F-4051-BBB1-8C3B1B5068C9}" type="presOf" srcId="{98D2444C-70A0-4830-AEF7-710876299E8E}" destId="{8440095A-2E93-45BF-BDE4-EC04118C3B6F}" srcOrd="0" destOrd="0" presId="urn:microsoft.com/office/officeart/2005/8/layout/lProcess2"/>
    <dgm:cxn modelId="{556B385A-6432-45C4-A4B0-94B9A40C566F}" type="presParOf" srcId="{066679C1-C49E-4ED1-AA5F-DA3DBB7F3733}" destId="{AABC4DA3-E7BD-440A-B510-31061B13AF80}" srcOrd="0" destOrd="0" presId="urn:microsoft.com/office/officeart/2005/8/layout/lProcess2"/>
    <dgm:cxn modelId="{30E128EF-1EFA-44FB-8415-7EC1D5DBEFB2}" type="presParOf" srcId="{AABC4DA3-E7BD-440A-B510-31061B13AF80}" destId="{9A2E4DD0-132B-4B2B-91A8-0236D15B1FB0}" srcOrd="0" destOrd="0" presId="urn:microsoft.com/office/officeart/2005/8/layout/lProcess2"/>
    <dgm:cxn modelId="{B770FF91-75BD-4F8B-92F4-607E18B88035}" type="presParOf" srcId="{AABC4DA3-E7BD-440A-B510-31061B13AF80}" destId="{880E9358-3884-4A0C-88E4-5CD5CB70EF0B}" srcOrd="1" destOrd="0" presId="urn:microsoft.com/office/officeart/2005/8/layout/lProcess2"/>
    <dgm:cxn modelId="{C9710933-2C15-4EEF-8298-D1A327034AB8}" type="presParOf" srcId="{AABC4DA3-E7BD-440A-B510-31061B13AF80}" destId="{5289E549-B10C-4182-A375-7FD42B7CC8D6}" srcOrd="2" destOrd="0" presId="urn:microsoft.com/office/officeart/2005/8/layout/lProcess2"/>
    <dgm:cxn modelId="{0A0BCE2A-3386-481F-A6BA-5C9122609D30}" type="presParOf" srcId="{5289E549-B10C-4182-A375-7FD42B7CC8D6}" destId="{6953E519-D09A-42A2-8797-1A91882A492C}" srcOrd="0" destOrd="0" presId="urn:microsoft.com/office/officeart/2005/8/layout/lProcess2"/>
    <dgm:cxn modelId="{71D5BCF6-958C-487A-9A77-8E95F2F29778}" type="presParOf" srcId="{6953E519-D09A-42A2-8797-1A91882A492C}" destId="{D3095FE7-7F8A-4E2A-A518-233F096340E3}" srcOrd="0" destOrd="0" presId="urn:microsoft.com/office/officeart/2005/8/layout/lProcess2"/>
    <dgm:cxn modelId="{6683605E-AE76-4CA4-B7F8-BA1EF7D6D741}" type="presParOf" srcId="{6953E519-D09A-42A2-8797-1A91882A492C}" destId="{6D07FB1A-B752-43F6-8E0A-0D82372CF3AE}" srcOrd="1" destOrd="0" presId="urn:microsoft.com/office/officeart/2005/8/layout/lProcess2"/>
    <dgm:cxn modelId="{5B7012F5-11DA-4186-9361-B5A3A5983599}" type="presParOf" srcId="{6953E519-D09A-42A2-8797-1A91882A492C}" destId="{CA202276-9993-4CCD-BEFD-592144A3A3E8}" srcOrd="2" destOrd="0" presId="urn:microsoft.com/office/officeart/2005/8/layout/lProcess2"/>
    <dgm:cxn modelId="{790ED019-4B58-4909-8B02-F21261A1C629}" type="presParOf" srcId="{6953E519-D09A-42A2-8797-1A91882A492C}" destId="{0A9E27DC-072F-4A19-9F66-957122B0F64E}" srcOrd="3" destOrd="0" presId="urn:microsoft.com/office/officeart/2005/8/layout/lProcess2"/>
    <dgm:cxn modelId="{C1FF2BEB-0109-402C-9365-172E99757E6D}" type="presParOf" srcId="{6953E519-D09A-42A2-8797-1A91882A492C}" destId="{5EBB75ED-F7F1-47E4-ACE3-2F2BC59E3F4A}" srcOrd="4" destOrd="0" presId="urn:microsoft.com/office/officeart/2005/8/layout/lProcess2"/>
    <dgm:cxn modelId="{F434B63E-51B1-41AC-A8B4-3EE1132E9D2A}" type="presParOf" srcId="{066679C1-C49E-4ED1-AA5F-DA3DBB7F3733}" destId="{89F939B9-C87B-4640-BA88-5E976279A5F7}" srcOrd="1" destOrd="0" presId="urn:microsoft.com/office/officeart/2005/8/layout/lProcess2"/>
    <dgm:cxn modelId="{6135828D-1F0D-4C3B-88A7-B0F65EC8BB9D}" type="presParOf" srcId="{066679C1-C49E-4ED1-AA5F-DA3DBB7F3733}" destId="{59990817-DEDE-4588-AE20-3145CFB437E0}" srcOrd="2" destOrd="0" presId="urn:microsoft.com/office/officeart/2005/8/layout/lProcess2"/>
    <dgm:cxn modelId="{3F51648C-6207-4F8F-A62E-8311B2D40535}" type="presParOf" srcId="{59990817-DEDE-4588-AE20-3145CFB437E0}" destId="{B7CF2E2C-5D77-42E1-82CE-E44CB8D71293}" srcOrd="0" destOrd="0" presId="urn:microsoft.com/office/officeart/2005/8/layout/lProcess2"/>
    <dgm:cxn modelId="{12025629-FCA2-40BF-BE1F-C520A8A6653A}" type="presParOf" srcId="{59990817-DEDE-4588-AE20-3145CFB437E0}" destId="{716A8AA3-4C96-4E0B-9524-035E0D8106E8}" srcOrd="1" destOrd="0" presId="urn:microsoft.com/office/officeart/2005/8/layout/lProcess2"/>
    <dgm:cxn modelId="{17581A09-96E8-4215-BFE8-B788C7D60E32}" type="presParOf" srcId="{59990817-DEDE-4588-AE20-3145CFB437E0}" destId="{279BB9AB-CD5D-46CA-B6E3-BB5522869F9A}" srcOrd="2" destOrd="0" presId="urn:microsoft.com/office/officeart/2005/8/layout/lProcess2"/>
    <dgm:cxn modelId="{CEAABC8A-5AA9-4219-BB75-7557B5147737}" type="presParOf" srcId="{279BB9AB-CD5D-46CA-B6E3-BB5522869F9A}" destId="{DB35A7AE-DCB7-45D5-B7A1-1EB40BA913BC}" srcOrd="0" destOrd="0" presId="urn:microsoft.com/office/officeart/2005/8/layout/lProcess2"/>
    <dgm:cxn modelId="{3CEE79E0-E47E-46A0-8DE8-3BA1B4E3F342}" type="presParOf" srcId="{DB35A7AE-DCB7-45D5-B7A1-1EB40BA913BC}" destId="{C725AD51-AC51-4D71-B681-ABFAF4016C76}" srcOrd="0" destOrd="0" presId="urn:microsoft.com/office/officeart/2005/8/layout/lProcess2"/>
    <dgm:cxn modelId="{3DD170D0-B520-4923-AD99-21F86EBF37E9}" type="presParOf" srcId="{DB35A7AE-DCB7-45D5-B7A1-1EB40BA913BC}" destId="{133F55BE-D5AD-47F5-A373-49CA3C8018CB}" srcOrd="1" destOrd="0" presId="urn:microsoft.com/office/officeart/2005/8/layout/lProcess2"/>
    <dgm:cxn modelId="{80B913A3-9819-4CB7-802E-A402E782BE79}" type="presParOf" srcId="{DB35A7AE-DCB7-45D5-B7A1-1EB40BA913BC}" destId="{311C64A0-2F80-43C4-A609-73010BB1E30A}" srcOrd="2" destOrd="0" presId="urn:microsoft.com/office/officeart/2005/8/layout/lProcess2"/>
    <dgm:cxn modelId="{498AD532-9F1A-4BF3-96DC-B4538A080C2B}" type="presParOf" srcId="{066679C1-C49E-4ED1-AA5F-DA3DBB7F3733}" destId="{4E1906CC-884E-4EE7-ACF7-B525BC9282DF}" srcOrd="3" destOrd="0" presId="urn:microsoft.com/office/officeart/2005/8/layout/lProcess2"/>
    <dgm:cxn modelId="{CA00FEA8-F752-44AF-8E67-84879A339AD1}" type="presParOf" srcId="{066679C1-C49E-4ED1-AA5F-DA3DBB7F3733}" destId="{3B443A88-371C-4B4D-9EBC-23C06A2393AE}" srcOrd="4" destOrd="0" presId="urn:microsoft.com/office/officeart/2005/8/layout/lProcess2"/>
    <dgm:cxn modelId="{5EB188B2-F70B-4406-80FE-A6F8E0D54886}" type="presParOf" srcId="{3B443A88-371C-4B4D-9EBC-23C06A2393AE}" destId="{2344D162-A1B2-4280-A1CE-125002E83319}" srcOrd="0" destOrd="0" presId="urn:microsoft.com/office/officeart/2005/8/layout/lProcess2"/>
    <dgm:cxn modelId="{02005F8E-1900-4264-BA55-9301788FAC96}" type="presParOf" srcId="{3B443A88-371C-4B4D-9EBC-23C06A2393AE}" destId="{9914F11B-530F-4111-B336-2F2A9DEA286D}" srcOrd="1" destOrd="0" presId="urn:microsoft.com/office/officeart/2005/8/layout/lProcess2"/>
    <dgm:cxn modelId="{1BB001F0-8B23-4DF9-AED2-FDA18D56C0B9}" type="presParOf" srcId="{3B443A88-371C-4B4D-9EBC-23C06A2393AE}" destId="{B1AE3571-11A8-44E3-9479-973C7D964C09}" srcOrd="2" destOrd="0" presId="urn:microsoft.com/office/officeart/2005/8/layout/lProcess2"/>
    <dgm:cxn modelId="{41464604-C07F-41F8-854D-FDEB97FFE6E4}" type="presParOf" srcId="{B1AE3571-11A8-44E3-9479-973C7D964C09}" destId="{AE720025-9C5F-4968-8CDA-C42E5159360C}" srcOrd="0" destOrd="0" presId="urn:microsoft.com/office/officeart/2005/8/layout/lProcess2"/>
    <dgm:cxn modelId="{D524275A-9A58-4D95-8614-ED9367ABBF94}" type="presParOf" srcId="{AE720025-9C5F-4968-8CDA-C42E5159360C}" destId="{9DC4FA26-E91A-4939-A05F-C1637F26ED67}" srcOrd="0" destOrd="0" presId="urn:microsoft.com/office/officeart/2005/8/layout/lProcess2"/>
    <dgm:cxn modelId="{74F69190-5DDD-4CEC-BEBF-752E1D0B02CA}" type="presParOf" srcId="{AE720025-9C5F-4968-8CDA-C42E5159360C}" destId="{AC10F425-584B-469D-A34A-5F9C3B2B32FC}" srcOrd="1" destOrd="0" presId="urn:microsoft.com/office/officeart/2005/8/layout/lProcess2"/>
    <dgm:cxn modelId="{4B7E3472-8227-462D-8A1F-3BD1469D4336}" type="presParOf" srcId="{AE720025-9C5F-4968-8CDA-C42E5159360C}" destId="{4645232A-0C8C-49DB-9E12-35F462421B34}" srcOrd="2" destOrd="0" presId="urn:microsoft.com/office/officeart/2005/8/layout/lProcess2"/>
    <dgm:cxn modelId="{D7904C1A-FDBA-48AE-91ED-2FEF8586E540}" type="presParOf" srcId="{066679C1-C49E-4ED1-AA5F-DA3DBB7F3733}" destId="{F15D0057-D6FE-4F81-9804-53A80041D40D}" srcOrd="5" destOrd="0" presId="urn:microsoft.com/office/officeart/2005/8/layout/lProcess2"/>
    <dgm:cxn modelId="{74FC75ED-2541-4D83-A88A-8C3C65A7FFC6}" type="presParOf" srcId="{066679C1-C49E-4ED1-AA5F-DA3DBB7F3733}" destId="{0FDBB9B6-862F-4C1A-94DA-7FA012A6F0EF}" srcOrd="6" destOrd="0" presId="urn:microsoft.com/office/officeart/2005/8/layout/lProcess2"/>
    <dgm:cxn modelId="{DCDFCACF-27C0-42A2-B184-6A66E0A8A540}" type="presParOf" srcId="{0FDBB9B6-862F-4C1A-94DA-7FA012A6F0EF}" destId="{8440095A-2E93-45BF-BDE4-EC04118C3B6F}" srcOrd="0" destOrd="0" presId="urn:microsoft.com/office/officeart/2005/8/layout/lProcess2"/>
    <dgm:cxn modelId="{F2F9CF12-14A9-4079-9D27-D6D62DDF2693}" type="presParOf" srcId="{0FDBB9B6-862F-4C1A-94DA-7FA012A6F0EF}" destId="{5FE99BC9-78E2-4110-8534-6DFFA1A1980A}" srcOrd="1" destOrd="0" presId="urn:microsoft.com/office/officeart/2005/8/layout/lProcess2"/>
    <dgm:cxn modelId="{73D747D9-1BCC-48B3-B365-04C5D1CEB927}" type="presParOf" srcId="{0FDBB9B6-862F-4C1A-94DA-7FA012A6F0EF}" destId="{34ECAEE6-0422-45C6-9F58-B8DDFF5EF415}" srcOrd="2" destOrd="0" presId="urn:microsoft.com/office/officeart/2005/8/layout/lProcess2"/>
    <dgm:cxn modelId="{E2CDA1FD-D437-4934-A4E8-3C85D5830AEC}" type="presParOf" srcId="{34ECAEE6-0422-45C6-9F58-B8DDFF5EF415}" destId="{D96FD569-B67D-4E0C-BC41-6F9BA7FD32F9}" srcOrd="0" destOrd="0" presId="urn:microsoft.com/office/officeart/2005/8/layout/lProcess2"/>
    <dgm:cxn modelId="{E99ED7D5-4658-42D3-98FF-3E3CF7540275}" type="presParOf" srcId="{D96FD569-B67D-4E0C-BC41-6F9BA7FD32F9}" destId="{E247F4D2-1130-47F9-B2AB-8FD464DB87F6}" srcOrd="0" destOrd="0" presId="urn:microsoft.com/office/officeart/2005/8/layout/lProcess2"/>
    <dgm:cxn modelId="{47D2BFCB-7F3B-4F3C-A941-1D6FE2A5A6E2}" type="presParOf" srcId="{D96FD569-B67D-4E0C-BC41-6F9BA7FD32F9}" destId="{8DEBD4AC-024F-4251-B729-D94E6D40D392}" srcOrd="1" destOrd="0" presId="urn:microsoft.com/office/officeart/2005/8/layout/lProcess2"/>
    <dgm:cxn modelId="{23BC0F53-422B-43F2-8785-790953FEAE8D}" type="presParOf" srcId="{D96FD569-B67D-4E0C-BC41-6F9BA7FD32F9}" destId="{D68C1781-85DA-483C-8FA4-2A8F82F6A316}" srcOrd="2" destOrd="0" presId="urn:microsoft.com/office/officeart/2005/8/layout/lProcess2"/>
    <dgm:cxn modelId="{4DC4DA8D-B3F7-4D64-A4F2-4F2E7CBDCDAE}" type="presParOf" srcId="{D96FD569-B67D-4E0C-BC41-6F9BA7FD32F9}" destId="{745D474F-CE0A-498E-AFE3-F9E4F1FFB3E1}" srcOrd="3" destOrd="0" presId="urn:microsoft.com/office/officeart/2005/8/layout/lProcess2"/>
    <dgm:cxn modelId="{CB93013C-AFA6-4AFC-A3F3-7C361E0BAA78}" type="presParOf" srcId="{D96FD569-B67D-4E0C-BC41-6F9BA7FD32F9}" destId="{B5DABCFA-51A5-4CF2-9655-4A5D4175B618}" srcOrd="4" destOrd="0" presId="urn:microsoft.com/office/officeart/2005/8/layout/lProcess2"/>
    <dgm:cxn modelId="{4C08ADD3-172F-4779-B113-5D07E7924E19}" type="presParOf" srcId="{066679C1-C49E-4ED1-AA5F-DA3DBB7F3733}" destId="{B7E40597-CB6A-4FAE-91B2-ACA1773DD671}" srcOrd="7" destOrd="0" presId="urn:microsoft.com/office/officeart/2005/8/layout/lProcess2"/>
    <dgm:cxn modelId="{2252AB51-A745-4735-9761-458067C4DB64}" type="presParOf" srcId="{066679C1-C49E-4ED1-AA5F-DA3DBB7F3733}" destId="{80D85401-28FB-441E-956B-F81467C99A6F}" srcOrd="8" destOrd="0" presId="urn:microsoft.com/office/officeart/2005/8/layout/lProcess2"/>
    <dgm:cxn modelId="{039FCD7E-895F-492D-B26D-CEFC024DF5FC}" type="presParOf" srcId="{80D85401-28FB-441E-956B-F81467C99A6F}" destId="{E7A34A44-F2CD-4314-8613-86ACBB872CF5}" srcOrd="0" destOrd="0" presId="urn:microsoft.com/office/officeart/2005/8/layout/lProcess2"/>
    <dgm:cxn modelId="{9923C6DC-616F-4D10-88A8-FC4C4B60F7DD}" type="presParOf" srcId="{80D85401-28FB-441E-956B-F81467C99A6F}" destId="{20779500-AC2F-4946-BF2F-75C6B0BDE4DC}" srcOrd="1" destOrd="0" presId="urn:microsoft.com/office/officeart/2005/8/layout/lProcess2"/>
    <dgm:cxn modelId="{C7873B5B-D5F0-4216-99CC-4CBD8DB52B27}" type="presParOf" srcId="{80D85401-28FB-441E-956B-F81467C99A6F}" destId="{C06C35D0-2F03-4F6F-89F1-779F0CDA2CB6}" srcOrd="2" destOrd="0" presId="urn:microsoft.com/office/officeart/2005/8/layout/lProcess2"/>
    <dgm:cxn modelId="{C8201A0F-CFC4-43AB-97B7-AF3F6DF2D15B}" type="presParOf" srcId="{C06C35D0-2F03-4F6F-89F1-779F0CDA2CB6}" destId="{7F835137-FB92-4842-B583-846D6E52212A}" srcOrd="0" destOrd="0" presId="urn:microsoft.com/office/officeart/2005/8/layout/lProcess2"/>
    <dgm:cxn modelId="{6BA6A290-1AEC-4286-845B-511AF73971F6}" type="presParOf" srcId="{7F835137-FB92-4842-B583-846D6E52212A}" destId="{F3B6C9EF-3DEA-4E2D-8A22-760A650E6A39}" srcOrd="0" destOrd="0" presId="urn:microsoft.com/office/officeart/2005/8/layout/lProcess2"/>
    <dgm:cxn modelId="{E4117A83-A52B-4F03-85ED-68C28290E7D7}" type="presParOf" srcId="{7F835137-FB92-4842-B583-846D6E52212A}" destId="{96322AB8-4085-4C3C-9044-1644E6050564}" srcOrd="1" destOrd="0" presId="urn:microsoft.com/office/officeart/2005/8/layout/lProcess2"/>
    <dgm:cxn modelId="{20CD3CD6-A7D8-4146-98AC-2E390E322241}" type="presParOf" srcId="{7F835137-FB92-4842-B583-846D6E52212A}" destId="{9D88031D-4B76-4132-8AF1-287D8E66AFE9}" srcOrd="2" destOrd="0" presId="urn:microsoft.com/office/officeart/2005/8/layout/lProcess2"/>
    <dgm:cxn modelId="{A0659A1F-19A2-40B7-A81E-256DC7B89FFF}" type="presParOf" srcId="{066679C1-C49E-4ED1-AA5F-DA3DBB7F3733}" destId="{0E903D9A-32EC-40A5-A94F-12CC1749C252}" srcOrd="9" destOrd="0" presId="urn:microsoft.com/office/officeart/2005/8/layout/lProcess2"/>
    <dgm:cxn modelId="{C9172E24-5B6D-4716-BE1B-592693CE2D1D}" type="presParOf" srcId="{066679C1-C49E-4ED1-AA5F-DA3DBB7F3733}" destId="{9A9DBA48-2029-4CE0-9BCE-A578C835CA6E}" srcOrd="10" destOrd="0" presId="urn:microsoft.com/office/officeart/2005/8/layout/lProcess2"/>
    <dgm:cxn modelId="{DC2D033E-B10A-463F-98FC-8ECABB43BCC8}" type="presParOf" srcId="{9A9DBA48-2029-4CE0-9BCE-A578C835CA6E}" destId="{627E7D1E-CF37-4833-AC5C-7F16FAA12FC4}" srcOrd="0" destOrd="0" presId="urn:microsoft.com/office/officeart/2005/8/layout/lProcess2"/>
    <dgm:cxn modelId="{E77E00EE-3B5F-4CD1-BAC9-C4A508DFFA62}" type="presParOf" srcId="{9A9DBA48-2029-4CE0-9BCE-A578C835CA6E}" destId="{33C11C7B-A6B8-4A00-8F0E-641522B50A10}" srcOrd="1" destOrd="0" presId="urn:microsoft.com/office/officeart/2005/8/layout/lProcess2"/>
    <dgm:cxn modelId="{088F180A-7053-4D9B-B4DD-A9893CBB2C3F}" type="presParOf" srcId="{9A9DBA48-2029-4CE0-9BCE-A578C835CA6E}" destId="{08723E20-6E45-4F1F-A728-207D1CF4C87F}" srcOrd="2" destOrd="0" presId="urn:microsoft.com/office/officeart/2005/8/layout/lProcess2"/>
    <dgm:cxn modelId="{C2CE5232-D89E-44B7-8CF2-5EBA02F0847F}" type="presParOf" srcId="{08723E20-6E45-4F1F-A728-207D1CF4C87F}" destId="{32BECBE9-F58E-41CD-816C-C49D1B9E35C9}" srcOrd="0" destOrd="0" presId="urn:microsoft.com/office/officeart/2005/8/layout/lProcess2"/>
    <dgm:cxn modelId="{008358B3-D2B0-4283-81AA-CBD20C501EF8}" type="presParOf" srcId="{32BECBE9-F58E-41CD-816C-C49D1B9E35C9}" destId="{77C5A193-FF57-4607-BCEF-16DEC08A5065}" srcOrd="0" destOrd="0" presId="urn:microsoft.com/office/officeart/2005/8/layout/lProcess2"/>
    <dgm:cxn modelId="{B9A4DDE7-2DF0-4E10-A372-5A61902937AC}" type="presParOf" srcId="{32BECBE9-F58E-41CD-816C-C49D1B9E35C9}" destId="{28D4052C-A468-4864-9957-92153A30CC1F}" srcOrd="1" destOrd="0" presId="urn:microsoft.com/office/officeart/2005/8/layout/lProcess2"/>
    <dgm:cxn modelId="{CDE3B725-F309-4FD5-9CE6-49BE4875EAD9}" type="presParOf" srcId="{32BECBE9-F58E-41CD-816C-C49D1B9E35C9}" destId="{BD44CA0B-7676-46E7-AD55-0435972A13EA}"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80D567-D920-4997-B7D9-DF48ECE7D8A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349C4AC-A048-4579-AF1B-515F66DC1E26}">
      <dgm:prSet/>
      <dgm:spPr/>
      <dgm:t>
        <a:bodyPr/>
        <a:lstStyle/>
        <a:p>
          <a:pPr rtl="0"/>
          <a:r>
            <a:rPr lang="en-US" baseline="0" smtClean="0"/>
            <a:t>Hard costs</a:t>
          </a:r>
          <a:endParaRPr lang="en-US"/>
        </a:p>
      </dgm:t>
    </dgm:pt>
    <dgm:pt modelId="{4F0981E8-3AA6-4427-947D-42E87AA2F82D}" type="parTrans" cxnId="{366D4D2D-9F4B-48D0-A973-579FF8585099}">
      <dgm:prSet/>
      <dgm:spPr/>
      <dgm:t>
        <a:bodyPr/>
        <a:lstStyle/>
        <a:p>
          <a:endParaRPr lang="en-US"/>
        </a:p>
      </dgm:t>
    </dgm:pt>
    <dgm:pt modelId="{E1375228-EF3A-48DE-90BB-03F33DB81E42}" type="sibTrans" cxnId="{366D4D2D-9F4B-48D0-A973-579FF8585099}">
      <dgm:prSet/>
      <dgm:spPr/>
      <dgm:t>
        <a:bodyPr/>
        <a:lstStyle/>
        <a:p>
          <a:endParaRPr lang="en-US"/>
        </a:p>
      </dgm:t>
    </dgm:pt>
    <dgm:pt modelId="{843B3555-875A-494D-8AC9-3268FB7C2576}">
      <dgm:prSet/>
      <dgm:spPr/>
      <dgm:t>
        <a:bodyPr/>
        <a:lstStyle/>
        <a:p>
          <a:pPr rtl="0"/>
          <a:r>
            <a:rPr lang="en-US" baseline="0" smtClean="0"/>
            <a:t>Leverage</a:t>
          </a:r>
          <a:endParaRPr lang="en-US"/>
        </a:p>
      </dgm:t>
    </dgm:pt>
    <dgm:pt modelId="{9347E0C9-9684-4C39-BCB2-0FE715874C02}" type="parTrans" cxnId="{E6680EC6-960C-45C8-A18E-95F7432E0057}">
      <dgm:prSet/>
      <dgm:spPr/>
      <dgm:t>
        <a:bodyPr/>
        <a:lstStyle/>
        <a:p>
          <a:endParaRPr lang="en-US"/>
        </a:p>
      </dgm:t>
    </dgm:pt>
    <dgm:pt modelId="{D1854048-A89F-4633-80B1-EEB821F46AC3}" type="sibTrans" cxnId="{E6680EC6-960C-45C8-A18E-95F7432E0057}">
      <dgm:prSet/>
      <dgm:spPr/>
      <dgm:t>
        <a:bodyPr/>
        <a:lstStyle/>
        <a:p>
          <a:endParaRPr lang="en-US"/>
        </a:p>
      </dgm:t>
    </dgm:pt>
    <dgm:pt modelId="{328C24F7-FD0B-48F8-8DC9-CC54C4DE1D44}">
      <dgm:prSet/>
      <dgm:spPr/>
      <dgm:t>
        <a:bodyPr/>
        <a:lstStyle/>
        <a:p>
          <a:pPr rtl="0"/>
          <a:r>
            <a:rPr lang="en-US" baseline="0" smtClean="0"/>
            <a:t>Show how Revenue can grow with IT costs growing at a slower pace</a:t>
          </a:r>
          <a:endParaRPr lang="en-US"/>
        </a:p>
      </dgm:t>
    </dgm:pt>
    <dgm:pt modelId="{5075894B-D185-4555-9E38-B4E57E7F06D0}" type="parTrans" cxnId="{A305CDC3-7EAB-4278-91E0-42A48330B7AC}">
      <dgm:prSet/>
      <dgm:spPr/>
      <dgm:t>
        <a:bodyPr/>
        <a:lstStyle/>
        <a:p>
          <a:endParaRPr lang="en-US"/>
        </a:p>
      </dgm:t>
    </dgm:pt>
    <dgm:pt modelId="{1CFA88A5-134D-438C-8DA2-B4A7C0101307}" type="sibTrans" cxnId="{A305CDC3-7EAB-4278-91E0-42A48330B7AC}">
      <dgm:prSet/>
      <dgm:spPr/>
      <dgm:t>
        <a:bodyPr/>
        <a:lstStyle/>
        <a:p>
          <a:endParaRPr lang="en-US"/>
        </a:p>
      </dgm:t>
    </dgm:pt>
    <dgm:pt modelId="{80D1BA75-4533-4C8F-9575-F311F47A9683}">
      <dgm:prSet/>
      <dgm:spPr/>
      <dgm:t>
        <a:bodyPr/>
        <a:lstStyle/>
        <a:p>
          <a:pPr rtl="0"/>
          <a:r>
            <a:rPr lang="en-US" baseline="0" smtClean="0"/>
            <a:t>Savings</a:t>
          </a:r>
          <a:endParaRPr lang="en-US"/>
        </a:p>
      </dgm:t>
    </dgm:pt>
    <dgm:pt modelId="{5B3ACA5B-6D3E-4692-BE5E-51DEFBC78DC2}" type="parTrans" cxnId="{D1BB6FD4-C127-49D8-A9C3-6F75657FC003}">
      <dgm:prSet/>
      <dgm:spPr/>
      <dgm:t>
        <a:bodyPr/>
        <a:lstStyle/>
        <a:p>
          <a:endParaRPr lang="en-US"/>
        </a:p>
      </dgm:t>
    </dgm:pt>
    <dgm:pt modelId="{5B1FB281-409B-4DEF-AF94-F64643133810}" type="sibTrans" cxnId="{D1BB6FD4-C127-49D8-A9C3-6F75657FC003}">
      <dgm:prSet/>
      <dgm:spPr/>
      <dgm:t>
        <a:bodyPr/>
        <a:lstStyle/>
        <a:p>
          <a:endParaRPr lang="en-US"/>
        </a:p>
      </dgm:t>
    </dgm:pt>
    <dgm:pt modelId="{AA6B37EF-7C03-4520-A1D3-6C8DE84A2E68}">
      <dgm:prSet/>
      <dgm:spPr/>
      <dgm:t>
        <a:bodyPr/>
        <a:lstStyle/>
        <a:p>
          <a:pPr rtl="0"/>
          <a:r>
            <a:rPr lang="en-US" baseline="0" smtClean="0"/>
            <a:t>Lower IT costs</a:t>
          </a:r>
          <a:endParaRPr lang="en-US"/>
        </a:p>
      </dgm:t>
    </dgm:pt>
    <dgm:pt modelId="{2877236B-374A-48FE-B573-23AF96D9D033}" type="parTrans" cxnId="{74DCEB74-A7BD-4126-852C-EB477F6B83C4}">
      <dgm:prSet/>
      <dgm:spPr/>
      <dgm:t>
        <a:bodyPr/>
        <a:lstStyle/>
        <a:p>
          <a:endParaRPr lang="en-US"/>
        </a:p>
      </dgm:t>
    </dgm:pt>
    <dgm:pt modelId="{57F203C1-BE95-4CA9-A42A-7479D72B72A6}" type="sibTrans" cxnId="{74DCEB74-A7BD-4126-852C-EB477F6B83C4}">
      <dgm:prSet/>
      <dgm:spPr/>
      <dgm:t>
        <a:bodyPr/>
        <a:lstStyle/>
        <a:p>
          <a:endParaRPr lang="en-US"/>
        </a:p>
      </dgm:t>
    </dgm:pt>
    <dgm:pt modelId="{3004C86D-F0B2-4D5D-8665-6F7DA7987015}">
      <dgm:prSet/>
      <dgm:spPr/>
      <dgm:t>
        <a:bodyPr/>
        <a:lstStyle/>
        <a:p>
          <a:pPr rtl="0"/>
          <a:r>
            <a:rPr lang="en-US" baseline="0" smtClean="0"/>
            <a:t>Labor</a:t>
          </a:r>
          <a:endParaRPr lang="en-US"/>
        </a:p>
      </dgm:t>
    </dgm:pt>
    <dgm:pt modelId="{C4C28CDD-A99F-4CB0-BF35-8B25FA0A5FF1}" type="parTrans" cxnId="{0C75C80F-ED36-4F1B-A358-00FE76D55EA4}">
      <dgm:prSet/>
      <dgm:spPr/>
      <dgm:t>
        <a:bodyPr/>
        <a:lstStyle/>
        <a:p>
          <a:endParaRPr lang="en-US"/>
        </a:p>
      </dgm:t>
    </dgm:pt>
    <dgm:pt modelId="{E287E458-CD85-47D6-AEA6-A4B9DCB0EB24}" type="sibTrans" cxnId="{0C75C80F-ED36-4F1B-A358-00FE76D55EA4}">
      <dgm:prSet/>
      <dgm:spPr/>
      <dgm:t>
        <a:bodyPr/>
        <a:lstStyle/>
        <a:p>
          <a:endParaRPr lang="en-US"/>
        </a:p>
      </dgm:t>
    </dgm:pt>
    <dgm:pt modelId="{ECE170D1-7F77-43BE-AD6B-AD912A228B01}">
      <dgm:prSet/>
      <dgm:spPr/>
      <dgm:t>
        <a:bodyPr/>
        <a:lstStyle/>
        <a:p>
          <a:pPr rtl="0"/>
          <a:r>
            <a:rPr lang="en-US" baseline="0" smtClean="0"/>
            <a:t>Vendor</a:t>
          </a:r>
          <a:endParaRPr lang="en-US"/>
        </a:p>
      </dgm:t>
    </dgm:pt>
    <dgm:pt modelId="{0E77378C-982B-4A39-B1BB-685D980DAFF5}" type="parTrans" cxnId="{92930DFE-90B6-445E-8251-82C919E21E50}">
      <dgm:prSet/>
      <dgm:spPr/>
      <dgm:t>
        <a:bodyPr/>
        <a:lstStyle/>
        <a:p>
          <a:endParaRPr lang="en-US"/>
        </a:p>
      </dgm:t>
    </dgm:pt>
    <dgm:pt modelId="{3666D7EF-19E7-4503-B3EB-2CC994C4A619}" type="sibTrans" cxnId="{92930DFE-90B6-445E-8251-82C919E21E50}">
      <dgm:prSet/>
      <dgm:spPr/>
      <dgm:t>
        <a:bodyPr/>
        <a:lstStyle/>
        <a:p>
          <a:endParaRPr lang="en-US"/>
        </a:p>
      </dgm:t>
    </dgm:pt>
    <dgm:pt modelId="{D98F9800-031D-4659-924B-0107149A909D}">
      <dgm:prSet/>
      <dgm:spPr/>
      <dgm:t>
        <a:bodyPr/>
        <a:lstStyle/>
        <a:p>
          <a:pPr rtl="0"/>
          <a:r>
            <a:rPr lang="en-US" baseline="0" smtClean="0"/>
            <a:t>Soft Costs</a:t>
          </a:r>
          <a:endParaRPr lang="en-US"/>
        </a:p>
      </dgm:t>
    </dgm:pt>
    <dgm:pt modelId="{242BD8FA-1BD8-4346-B00F-4B50B7588C85}" type="parTrans" cxnId="{70A950C4-28F6-4E14-961F-C4C6676C2503}">
      <dgm:prSet/>
      <dgm:spPr/>
      <dgm:t>
        <a:bodyPr/>
        <a:lstStyle/>
        <a:p>
          <a:endParaRPr lang="en-US"/>
        </a:p>
      </dgm:t>
    </dgm:pt>
    <dgm:pt modelId="{18DD6A0F-1557-4552-9B39-4699D699098D}" type="sibTrans" cxnId="{70A950C4-28F6-4E14-961F-C4C6676C2503}">
      <dgm:prSet/>
      <dgm:spPr/>
      <dgm:t>
        <a:bodyPr/>
        <a:lstStyle/>
        <a:p>
          <a:endParaRPr lang="en-US"/>
        </a:p>
      </dgm:t>
    </dgm:pt>
    <dgm:pt modelId="{D26C7070-9065-4CB5-8ECB-4252522F1325}">
      <dgm:prSet/>
      <dgm:spPr/>
      <dgm:t>
        <a:bodyPr/>
        <a:lstStyle/>
        <a:p>
          <a:pPr rtl="0"/>
          <a:r>
            <a:rPr lang="en-US" baseline="0" smtClean="0"/>
            <a:t>User Productivity</a:t>
          </a:r>
          <a:endParaRPr lang="en-US"/>
        </a:p>
      </dgm:t>
    </dgm:pt>
    <dgm:pt modelId="{AF68A03D-505E-4664-AFED-A956634710BE}" type="parTrans" cxnId="{9B519ABA-04E4-4BDF-B49B-78C7D30BA300}">
      <dgm:prSet/>
      <dgm:spPr/>
      <dgm:t>
        <a:bodyPr/>
        <a:lstStyle/>
        <a:p>
          <a:endParaRPr lang="en-US"/>
        </a:p>
      </dgm:t>
    </dgm:pt>
    <dgm:pt modelId="{7890B431-7C0F-4C27-9B43-C6F550D84431}" type="sibTrans" cxnId="{9B519ABA-04E4-4BDF-B49B-78C7D30BA300}">
      <dgm:prSet/>
      <dgm:spPr/>
      <dgm:t>
        <a:bodyPr/>
        <a:lstStyle/>
        <a:p>
          <a:endParaRPr lang="en-US"/>
        </a:p>
      </dgm:t>
    </dgm:pt>
    <dgm:pt modelId="{786E0FC9-20E8-4BD4-A65B-7AAB2C22E76A}">
      <dgm:prSet/>
      <dgm:spPr/>
      <dgm:t>
        <a:bodyPr/>
        <a:lstStyle/>
        <a:p>
          <a:pPr rtl="0"/>
          <a:r>
            <a:rPr lang="en-US" baseline="0" smtClean="0"/>
            <a:t>Protection</a:t>
          </a:r>
          <a:endParaRPr lang="en-US"/>
        </a:p>
      </dgm:t>
    </dgm:pt>
    <dgm:pt modelId="{5AADB057-F774-41D3-89F9-7D21F5992A07}" type="parTrans" cxnId="{1366AE6E-C1AE-4962-8D3A-B5AE158424E2}">
      <dgm:prSet/>
      <dgm:spPr/>
      <dgm:t>
        <a:bodyPr/>
        <a:lstStyle/>
        <a:p>
          <a:endParaRPr lang="en-US"/>
        </a:p>
      </dgm:t>
    </dgm:pt>
    <dgm:pt modelId="{2537078C-25CA-4C35-967D-D7C560D0122C}" type="sibTrans" cxnId="{1366AE6E-C1AE-4962-8D3A-B5AE158424E2}">
      <dgm:prSet/>
      <dgm:spPr/>
      <dgm:t>
        <a:bodyPr/>
        <a:lstStyle/>
        <a:p>
          <a:endParaRPr lang="en-US"/>
        </a:p>
      </dgm:t>
    </dgm:pt>
    <dgm:pt modelId="{53A00D0D-0148-4525-9945-57EBC0361719}" type="pres">
      <dgm:prSet presAssocID="{5A80D567-D920-4997-B7D9-DF48ECE7D8A8}" presName="linear" presStyleCnt="0">
        <dgm:presLayoutVars>
          <dgm:animLvl val="lvl"/>
          <dgm:resizeHandles val="exact"/>
        </dgm:presLayoutVars>
      </dgm:prSet>
      <dgm:spPr/>
      <dgm:t>
        <a:bodyPr/>
        <a:lstStyle/>
        <a:p>
          <a:endParaRPr lang="en-US"/>
        </a:p>
      </dgm:t>
    </dgm:pt>
    <dgm:pt modelId="{65C65975-5601-4B93-858E-3AE7EACA8F21}" type="pres">
      <dgm:prSet presAssocID="{7349C4AC-A048-4579-AF1B-515F66DC1E26}" presName="parentText" presStyleLbl="node1" presStyleIdx="0" presStyleCnt="2">
        <dgm:presLayoutVars>
          <dgm:chMax val="0"/>
          <dgm:bulletEnabled val="1"/>
        </dgm:presLayoutVars>
      </dgm:prSet>
      <dgm:spPr/>
      <dgm:t>
        <a:bodyPr/>
        <a:lstStyle/>
        <a:p>
          <a:endParaRPr lang="en-US"/>
        </a:p>
      </dgm:t>
    </dgm:pt>
    <dgm:pt modelId="{3355FDC1-27EC-46E4-8A13-7CDD2493096F}" type="pres">
      <dgm:prSet presAssocID="{7349C4AC-A048-4579-AF1B-515F66DC1E26}" presName="childText" presStyleLbl="revTx" presStyleIdx="0" presStyleCnt="2">
        <dgm:presLayoutVars>
          <dgm:bulletEnabled val="1"/>
        </dgm:presLayoutVars>
      </dgm:prSet>
      <dgm:spPr/>
      <dgm:t>
        <a:bodyPr/>
        <a:lstStyle/>
        <a:p>
          <a:endParaRPr lang="en-US"/>
        </a:p>
      </dgm:t>
    </dgm:pt>
    <dgm:pt modelId="{0068B86B-50A8-4582-A743-57C704A77C16}" type="pres">
      <dgm:prSet presAssocID="{D98F9800-031D-4659-924B-0107149A909D}" presName="parentText" presStyleLbl="node1" presStyleIdx="1" presStyleCnt="2">
        <dgm:presLayoutVars>
          <dgm:chMax val="0"/>
          <dgm:bulletEnabled val="1"/>
        </dgm:presLayoutVars>
      </dgm:prSet>
      <dgm:spPr/>
      <dgm:t>
        <a:bodyPr/>
        <a:lstStyle/>
        <a:p>
          <a:endParaRPr lang="en-US"/>
        </a:p>
      </dgm:t>
    </dgm:pt>
    <dgm:pt modelId="{3D680F0A-490F-4F2A-8BE3-CACFDD346A7F}" type="pres">
      <dgm:prSet presAssocID="{D98F9800-031D-4659-924B-0107149A909D}" presName="childText" presStyleLbl="revTx" presStyleIdx="1" presStyleCnt="2">
        <dgm:presLayoutVars>
          <dgm:bulletEnabled val="1"/>
        </dgm:presLayoutVars>
      </dgm:prSet>
      <dgm:spPr/>
      <dgm:t>
        <a:bodyPr/>
        <a:lstStyle/>
        <a:p>
          <a:endParaRPr lang="en-US"/>
        </a:p>
      </dgm:t>
    </dgm:pt>
  </dgm:ptLst>
  <dgm:cxnLst>
    <dgm:cxn modelId="{6F2EC5EE-DE04-42CE-BCC6-D1BB831EDF8A}" type="presOf" srcId="{D26C7070-9065-4CB5-8ECB-4252522F1325}" destId="{3D680F0A-490F-4F2A-8BE3-CACFDD346A7F}" srcOrd="0" destOrd="0" presId="urn:microsoft.com/office/officeart/2005/8/layout/vList2"/>
    <dgm:cxn modelId="{A305CDC3-7EAB-4278-91E0-42A48330B7AC}" srcId="{843B3555-875A-494D-8AC9-3268FB7C2576}" destId="{328C24F7-FD0B-48F8-8DC9-CC54C4DE1D44}" srcOrd="0" destOrd="0" parTransId="{5075894B-D185-4555-9E38-B4E57E7F06D0}" sibTransId="{1CFA88A5-134D-438C-8DA2-B4A7C0101307}"/>
    <dgm:cxn modelId="{CE504B16-7BAD-4FF3-92DF-F104D703028E}" type="presOf" srcId="{3004C86D-F0B2-4D5D-8665-6F7DA7987015}" destId="{3355FDC1-27EC-46E4-8A13-7CDD2493096F}" srcOrd="0" destOrd="4" presId="urn:microsoft.com/office/officeart/2005/8/layout/vList2"/>
    <dgm:cxn modelId="{C61BED6B-8CB2-4CFB-8B6F-1C84D4ED351F}" type="presOf" srcId="{ECE170D1-7F77-43BE-AD6B-AD912A228B01}" destId="{3355FDC1-27EC-46E4-8A13-7CDD2493096F}" srcOrd="0" destOrd="5" presId="urn:microsoft.com/office/officeart/2005/8/layout/vList2"/>
    <dgm:cxn modelId="{930F917A-9B86-4C94-B95C-958CDBA610F5}" type="presOf" srcId="{328C24F7-FD0B-48F8-8DC9-CC54C4DE1D44}" destId="{3355FDC1-27EC-46E4-8A13-7CDD2493096F}" srcOrd="0" destOrd="1" presId="urn:microsoft.com/office/officeart/2005/8/layout/vList2"/>
    <dgm:cxn modelId="{4DC7E9FA-CC8A-4C6E-B01D-DAC85F9E5040}" type="presOf" srcId="{AA6B37EF-7C03-4520-A1D3-6C8DE84A2E68}" destId="{3355FDC1-27EC-46E4-8A13-7CDD2493096F}" srcOrd="0" destOrd="3" presId="urn:microsoft.com/office/officeart/2005/8/layout/vList2"/>
    <dgm:cxn modelId="{D1BB6FD4-C127-49D8-A9C3-6F75657FC003}" srcId="{7349C4AC-A048-4579-AF1B-515F66DC1E26}" destId="{80D1BA75-4533-4C8F-9575-F311F47A9683}" srcOrd="1" destOrd="0" parTransId="{5B3ACA5B-6D3E-4692-BE5E-51DEFBC78DC2}" sibTransId="{5B1FB281-409B-4DEF-AF94-F64643133810}"/>
    <dgm:cxn modelId="{F4B14A9E-88D9-40BA-88C2-96F1B8920E94}" type="presOf" srcId="{786E0FC9-20E8-4BD4-A65B-7AAB2C22E76A}" destId="{3D680F0A-490F-4F2A-8BE3-CACFDD346A7F}" srcOrd="0" destOrd="1" presId="urn:microsoft.com/office/officeart/2005/8/layout/vList2"/>
    <dgm:cxn modelId="{1366AE6E-C1AE-4962-8D3A-B5AE158424E2}" srcId="{D98F9800-031D-4659-924B-0107149A909D}" destId="{786E0FC9-20E8-4BD4-A65B-7AAB2C22E76A}" srcOrd="1" destOrd="0" parTransId="{5AADB057-F774-41D3-89F9-7D21F5992A07}" sibTransId="{2537078C-25CA-4C35-967D-D7C560D0122C}"/>
    <dgm:cxn modelId="{366D4D2D-9F4B-48D0-A973-579FF8585099}" srcId="{5A80D567-D920-4997-B7D9-DF48ECE7D8A8}" destId="{7349C4AC-A048-4579-AF1B-515F66DC1E26}" srcOrd="0" destOrd="0" parTransId="{4F0981E8-3AA6-4427-947D-42E87AA2F82D}" sibTransId="{E1375228-EF3A-48DE-90BB-03F33DB81E42}"/>
    <dgm:cxn modelId="{74DCEB74-A7BD-4126-852C-EB477F6B83C4}" srcId="{80D1BA75-4533-4C8F-9575-F311F47A9683}" destId="{AA6B37EF-7C03-4520-A1D3-6C8DE84A2E68}" srcOrd="0" destOrd="0" parTransId="{2877236B-374A-48FE-B573-23AF96D9D033}" sibTransId="{57F203C1-BE95-4CA9-A42A-7479D72B72A6}"/>
    <dgm:cxn modelId="{9A7902DD-2318-44B9-8C67-3F0EA48F6A52}" type="presOf" srcId="{80D1BA75-4533-4C8F-9575-F311F47A9683}" destId="{3355FDC1-27EC-46E4-8A13-7CDD2493096F}" srcOrd="0" destOrd="2" presId="urn:microsoft.com/office/officeart/2005/8/layout/vList2"/>
    <dgm:cxn modelId="{CDC6F5F8-6971-4E3C-81C6-5069F7BFE3E9}" type="presOf" srcId="{5A80D567-D920-4997-B7D9-DF48ECE7D8A8}" destId="{53A00D0D-0148-4525-9945-57EBC0361719}" srcOrd="0" destOrd="0" presId="urn:microsoft.com/office/officeart/2005/8/layout/vList2"/>
    <dgm:cxn modelId="{D2B3DD91-19F7-4271-B9A5-4DC0A8DED475}" type="presOf" srcId="{843B3555-875A-494D-8AC9-3268FB7C2576}" destId="{3355FDC1-27EC-46E4-8A13-7CDD2493096F}" srcOrd="0" destOrd="0" presId="urn:microsoft.com/office/officeart/2005/8/layout/vList2"/>
    <dgm:cxn modelId="{0C75C80F-ED36-4F1B-A358-00FE76D55EA4}" srcId="{AA6B37EF-7C03-4520-A1D3-6C8DE84A2E68}" destId="{3004C86D-F0B2-4D5D-8665-6F7DA7987015}" srcOrd="0" destOrd="0" parTransId="{C4C28CDD-A99F-4CB0-BF35-8B25FA0A5FF1}" sibTransId="{E287E458-CD85-47D6-AEA6-A4B9DCB0EB24}"/>
    <dgm:cxn modelId="{70A950C4-28F6-4E14-961F-C4C6676C2503}" srcId="{5A80D567-D920-4997-B7D9-DF48ECE7D8A8}" destId="{D98F9800-031D-4659-924B-0107149A909D}" srcOrd="1" destOrd="0" parTransId="{242BD8FA-1BD8-4346-B00F-4B50B7588C85}" sibTransId="{18DD6A0F-1557-4552-9B39-4699D699098D}"/>
    <dgm:cxn modelId="{92930DFE-90B6-445E-8251-82C919E21E50}" srcId="{AA6B37EF-7C03-4520-A1D3-6C8DE84A2E68}" destId="{ECE170D1-7F77-43BE-AD6B-AD912A228B01}" srcOrd="1" destOrd="0" parTransId="{0E77378C-982B-4A39-B1BB-685D980DAFF5}" sibTransId="{3666D7EF-19E7-4503-B3EB-2CC994C4A619}"/>
    <dgm:cxn modelId="{E6680EC6-960C-45C8-A18E-95F7432E0057}" srcId="{7349C4AC-A048-4579-AF1B-515F66DC1E26}" destId="{843B3555-875A-494D-8AC9-3268FB7C2576}" srcOrd="0" destOrd="0" parTransId="{9347E0C9-9684-4C39-BCB2-0FE715874C02}" sibTransId="{D1854048-A89F-4633-80B1-EEB821F46AC3}"/>
    <dgm:cxn modelId="{83CA1796-7D46-4304-8988-0D50217F41C3}" type="presOf" srcId="{7349C4AC-A048-4579-AF1B-515F66DC1E26}" destId="{65C65975-5601-4B93-858E-3AE7EACA8F21}" srcOrd="0" destOrd="0" presId="urn:microsoft.com/office/officeart/2005/8/layout/vList2"/>
    <dgm:cxn modelId="{9B519ABA-04E4-4BDF-B49B-78C7D30BA300}" srcId="{D98F9800-031D-4659-924B-0107149A909D}" destId="{D26C7070-9065-4CB5-8ECB-4252522F1325}" srcOrd="0" destOrd="0" parTransId="{AF68A03D-505E-4664-AFED-A956634710BE}" sibTransId="{7890B431-7C0F-4C27-9B43-C6F550D84431}"/>
    <dgm:cxn modelId="{1F9ABA58-A756-43C4-B68A-D47B3D164F18}" type="presOf" srcId="{D98F9800-031D-4659-924B-0107149A909D}" destId="{0068B86B-50A8-4582-A743-57C704A77C16}" srcOrd="0" destOrd="0" presId="urn:microsoft.com/office/officeart/2005/8/layout/vList2"/>
    <dgm:cxn modelId="{1A231093-C705-44D9-BC1A-21E60B23A144}" type="presParOf" srcId="{53A00D0D-0148-4525-9945-57EBC0361719}" destId="{65C65975-5601-4B93-858E-3AE7EACA8F21}" srcOrd="0" destOrd="0" presId="urn:microsoft.com/office/officeart/2005/8/layout/vList2"/>
    <dgm:cxn modelId="{066BA839-3596-4536-B767-BA2F5D99BC8D}" type="presParOf" srcId="{53A00D0D-0148-4525-9945-57EBC0361719}" destId="{3355FDC1-27EC-46E4-8A13-7CDD2493096F}" srcOrd="1" destOrd="0" presId="urn:microsoft.com/office/officeart/2005/8/layout/vList2"/>
    <dgm:cxn modelId="{DE3EE86D-3874-4E86-94B1-741565F299D5}" type="presParOf" srcId="{53A00D0D-0148-4525-9945-57EBC0361719}" destId="{0068B86B-50A8-4582-A743-57C704A77C16}" srcOrd="2" destOrd="0" presId="urn:microsoft.com/office/officeart/2005/8/layout/vList2"/>
    <dgm:cxn modelId="{315312EA-3122-4419-B31A-D30FDEF743CD}" type="presParOf" srcId="{53A00D0D-0148-4525-9945-57EBC0361719}" destId="{3D680F0A-490F-4F2A-8BE3-CACFDD346A7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A0E219-EC11-4B36-948C-E6BBDA4EDC7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6F11743-D777-44A0-8C74-C3381029A9AF}">
      <dgm:prSet/>
      <dgm:spPr/>
      <dgm:t>
        <a:bodyPr/>
        <a:lstStyle/>
        <a:p>
          <a:pPr rtl="0"/>
          <a:r>
            <a:rPr lang="en-US" baseline="0" smtClean="0"/>
            <a:t>Gifts</a:t>
          </a:r>
          <a:endParaRPr lang="en-US"/>
        </a:p>
      </dgm:t>
    </dgm:pt>
    <dgm:pt modelId="{7B116707-6292-48BE-A96A-943F24AF5E67}" type="parTrans" cxnId="{38D66E33-8FD4-4342-ADBA-C7B89D415BDE}">
      <dgm:prSet/>
      <dgm:spPr/>
      <dgm:t>
        <a:bodyPr/>
        <a:lstStyle/>
        <a:p>
          <a:endParaRPr lang="en-US"/>
        </a:p>
      </dgm:t>
    </dgm:pt>
    <dgm:pt modelId="{02760273-123A-4D74-8B98-EFCCCA486F71}" type="sibTrans" cxnId="{38D66E33-8FD4-4342-ADBA-C7B89D415BDE}">
      <dgm:prSet/>
      <dgm:spPr/>
      <dgm:t>
        <a:bodyPr/>
        <a:lstStyle/>
        <a:p>
          <a:endParaRPr lang="en-US"/>
        </a:p>
      </dgm:t>
    </dgm:pt>
    <dgm:pt modelId="{D4B194AD-AAB7-4F7B-A273-34B3A0771FE4}">
      <dgm:prSet/>
      <dgm:spPr/>
      <dgm:t>
        <a:bodyPr/>
        <a:lstStyle/>
        <a:p>
          <a:pPr rtl="0"/>
          <a:r>
            <a:rPr lang="en-US" baseline="0" smtClean="0"/>
            <a:t>Hard sell</a:t>
          </a:r>
          <a:endParaRPr lang="en-US"/>
        </a:p>
      </dgm:t>
    </dgm:pt>
    <dgm:pt modelId="{CF4941D8-D129-435E-B341-519BE4C0A59F}" type="parTrans" cxnId="{09952E85-A273-4030-B61E-58B179DBEE18}">
      <dgm:prSet/>
      <dgm:spPr/>
      <dgm:t>
        <a:bodyPr/>
        <a:lstStyle/>
        <a:p>
          <a:endParaRPr lang="en-US"/>
        </a:p>
      </dgm:t>
    </dgm:pt>
    <dgm:pt modelId="{74524690-DC37-42CB-A5DF-0C34A9E205F0}" type="sibTrans" cxnId="{09952E85-A273-4030-B61E-58B179DBEE18}">
      <dgm:prSet/>
      <dgm:spPr/>
      <dgm:t>
        <a:bodyPr/>
        <a:lstStyle/>
        <a:p>
          <a:endParaRPr lang="en-US"/>
        </a:p>
      </dgm:t>
    </dgm:pt>
    <dgm:pt modelId="{3637A644-935D-4375-BFC9-FBCA5F50E257}">
      <dgm:prSet/>
      <dgm:spPr/>
      <dgm:t>
        <a:bodyPr/>
        <a:lstStyle/>
        <a:p>
          <a:pPr rtl="0"/>
          <a:r>
            <a:rPr lang="en-US" baseline="0" smtClean="0"/>
            <a:t>Rolling fountain pen trick</a:t>
          </a:r>
          <a:endParaRPr lang="en-US"/>
        </a:p>
      </dgm:t>
    </dgm:pt>
    <dgm:pt modelId="{CC5ABE83-24A1-4D96-A8D5-A713122CADE5}" type="parTrans" cxnId="{E10F40E5-AF59-4825-A059-8135C829B0A0}">
      <dgm:prSet/>
      <dgm:spPr/>
      <dgm:t>
        <a:bodyPr/>
        <a:lstStyle/>
        <a:p>
          <a:endParaRPr lang="en-US"/>
        </a:p>
      </dgm:t>
    </dgm:pt>
    <dgm:pt modelId="{924BE77D-72FD-4C65-A3CA-9F0CFDAEF802}" type="sibTrans" cxnId="{E10F40E5-AF59-4825-A059-8135C829B0A0}">
      <dgm:prSet/>
      <dgm:spPr/>
      <dgm:t>
        <a:bodyPr/>
        <a:lstStyle/>
        <a:p>
          <a:endParaRPr lang="en-US"/>
        </a:p>
      </dgm:t>
    </dgm:pt>
    <dgm:pt modelId="{865B9FDD-B95E-4CB2-9FDC-0D4CA18482A6}">
      <dgm:prSet/>
      <dgm:spPr/>
      <dgm:t>
        <a:bodyPr/>
        <a:lstStyle/>
        <a:p>
          <a:pPr rtl="0"/>
          <a:r>
            <a:rPr lang="en-US" baseline="0" smtClean="0"/>
            <a:t>Used Car Salesman</a:t>
          </a:r>
          <a:endParaRPr lang="en-US"/>
        </a:p>
      </dgm:t>
    </dgm:pt>
    <dgm:pt modelId="{962DBACA-D16B-48DB-A733-89343967531B}" type="parTrans" cxnId="{92611B85-BE25-4D72-921F-3762789B35EF}">
      <dgm:prSet/>
      <dgm:spPr/>
      <dgm:t>
        <a:bodyPr/>
        <a:lstStyle/>
        <a:p>
          <a:endParaRPr lang="en-US"/>
        </a:p>
      </dgm:t>
    </dgm:pt>
    <dgm:pt modelId="{F5FDA2FD-E1BE-490C-9C4E-75624FBF1AB8}" type="sibTrans" cxnId="{92611B85-BE25-4D72-921F-3762789B35EF}">
      <dgm:prSet/>
      <dgm:spPr/>
      <dgm:t>
        <a:bodyPr/>
        <a:lstStyle/>
        <a:p>
          <a:endParaRPr lang="en-US"/>
        </a:p>
      </dgm:t>
    </dgm:pt>
    <dgm:pt modelId="{2598F53C-6FCD-4A21-B842-42CE55FCCCC5}">
      <dgm:prSet/>
      <dgm:spPr/>
      <dgm:t>
        <a:bodyPr/>
        <a:lstStyle/>
        <a:p>
          <a:pPr rtl="0"/>
          <a:r>
            <a:rPr lang="en-US" baseline="0" smtClean="0"/>
            <a:t>Talk them to death</a:t>
          </a:r>
          <a:endParaRPr lang="en-US"/>
        </a:p>
      </dgm:t>
    </dgm:pt>
    <dgm:pt modelId="{4ACD3C10-8AC6-42C8-8C55-4029FE164935}" type="parTrans" cxnId="{368D514B-EE95-4FE3-AECD-5F8D8046D539}">
      <dgm:prSet/>
      <dgm:spPr/>
      <dgm:t>
        <a:bodyPr/>
        <a:lstStyle/>
        <a:p>
          <a:endParaRPr lang="en-US"/>
        </a:p>
      </dgm:t>
    </dgm:pt>
    <dgm:pt modelId="{D4503BD6-9E7B-4E95-AA37-C36A8D9E77EC}" type="sibTrans" cxnId="{368D514B-EE95-4FE3-AECD-5F8D8046D539}">
      <dgm:prSet/>
      <dgm:spPr/>
      <dgm:t>
        <a:bodyPr/>
        <a:lstStyle/>
        <a:p>
          <a:endParaRPr lang="en-US"/>
        </a:p>
      </dgm:t>
    </dgm:pt>
    <dgm:pt modelId="{392D3E1C-4322-418F-B5DC-4C8E5246461B}">
      <dgm:prSet/>
      <dgm:spPr/>
      <dgm:t>
        <a:bodyPr/>
        <a:lstStyle/>
        <a:p>
          <a:pPr rtl="0"/>
          <a:r>
            <a:rPr lang="en-US" baseline="0" smtClean="0"/>
            <a:t>Extortion</a:t>
          </a:r>
          <a:endParaRPr lang="en-US"/>
        </a:p>
      </dgm:t>
    </dgm:pt>
    <dgm:pt modelId="{AB7D906D-47EA-4808-AB95-3CF8A254147F}" type="parTrans" cxnId="{7479C9F9-BA3A-4BAC-BDCC-AE3F8F270249}">
      <dgm:prSet/>
      <dgm:spPr/>
      <dgm:t>
        <a:bodyPr/>
        <a:lstStyle/>
        <a:p>
          <a:endParaRPr lang="en-US"/>
        </a:p>
      </dgm:t>
    </dgm:pt>
    <dgm:pt modelId="{DC416B05-AA88-46FB-B1EE-80C7876AA4DB}" type="sibTrans" cxnId="{7479C9F9-BA3A-4BAC-BDCC-AE3F8F270249}">
      <dgm:prSet/>
      <dgm:spPr/>
      <dgm:t>
        <a:bodyPr/>
        <a:lstStyle/>
        <a:p>
          <a:endParaRPr lang="en-US"/>
        </a:p>
      </dgm:t>
    </dgm:pt>
    <dgm:pt modelId="{7F810F88-9095-4C83-961A-1A6B5E6F6473}" type="pres">
      <dgm:prSet presAssocID="{4EA0E219-EC11-4B36-948C-E6BBDA4EDC7B}" presName="linear" presStyleCnt="0">
        <dgm:presLayoutVars>
          <dgm:animLvl val="lvl"/>
          <dgm:resizeHandles val="exact"/>
        </dgm:presLayoutVars>
      </dgm:prSet>
      <dgm:spPr/>
      <dgm:t>
        <a:bodyPr/>
        <a:lstStyle/>
        <a:p>
          <a:endParaRPr lang="en-US"/>
        </a:p>
      </dgm:t>
    </dgm:pt>
    <dgm:pt modelId="{860E664A-3779-4534-BFB0-828F6BF09221}" type="pres">
      <dgm:prSet presAssocID="{46F11743-D777-44A0-8C74-C3381029A9AF}" presName="parentText" presStyleLbl="node1" presStyleIdx="0" presStyleCnt="4">
        <dgm:presLayoutVars>
          <dgm:chMax val="0"/>
          <dgm:bulletEnabled val="1"/>
        </dgm:presLayoutVars>
      </dgm:prSet>
      <dgm:spPr/>
      <dgm:t>
        <a:bodyPr/>
        <a:lstStyle/>
        <a:p>
          <a:endParaRPr lang="en-US"/>
        </a:p>
      </dgm:t>
    </dgm:pt>
    <dgm:pt modelId="{2134F4D2-1202-43B5-A95C-1D332693BBE9}" type="pres">
      <dgm:prSet presAssocID="{02760273-123A-4D74-8B98-EFCCCA486F71}" presName="spacer" presStyleCnt="0"/>
      <dgm:spPr/>
    </dgm:pt>
    <dgm:pt modelId="{B8CC7B06-7125-4F18-B096-46925CAC5BE7}" type="pres">
      <dgm:prSet presAssocID="{D4B194AD-AAB7-4F7B-A273-34B3A0771FE4}" presName="parentText" presStyleLbl="node1" presStyleIdx="1" presStyleCnt="4">
        <dgm:presLayoutVars>
          <dgm:chMax val="0"/>
          <dgm:bulletEnabled val="1"/>
        </dgm:presLayoutVars>
      </dgm:prSet>
      <dgm:spPr/>
      <dgm:t>
        <a:bodyPr/>
        <a:lstStyle/>
        <a:p>
          <a:endParaRPr lang="en-US"/>
        </a:p>
      </dgm:t>
    </dgm:pt>
    <dgm:pt modelId="{AF5104E0-3540-4F0F-AC81-310EC307525E}" type="pres">
      <dgm:prSet presAssocID="{D4B194AD-AAB7-4F7B-A273-34B3A0771FE4}" presName="childText" presStyleLbl="revTx" presStyleIdx="0" presStyleCnt="1">
        <dgm:presLayoutVars>
          <dgm:bulletEnabled val="1"/>
        </dgm:presLayoutVars>
      </dgm:prSet>
      <dgm:spPr/>
      <dgm:t>
        <a:bodyPr/>
        <a:lstStyle/>
        <a:p>
          <a:endParaRPr lang="en-US"/>
        </a:p>
      </dgm:t>
    </dgm:pt>
    <dgm:pt modelId="{93888311-9873-4948-BB79-918AFA9A02DC}" type="pres">
      <dgm:prSet presAssocID="{2598F53C-6FCD-4A21-B842-42CE55FCCCC5}" presName="parentText" presStyleLbl="node1" presStyleIdx="2" presStyleCnt="4">
        <dgm:presLayoutVars>
          <dgm:chMax val="0"/>
          <dgm:bulletEnabled val="1"/>
        </dgm:presLayoutVars>
      </dgm:prSet>
      <dgm:spPr/>
      <dgm:t>
        <a:bodyPr/>
        <a:lstStyle/>
        <a:p>
          <a:endParaRPr lang="en-US"/>
        </a:p>
      </dgm:t>
    </dgm:pt>
    <dgm:pt modelId="{B49D53A8-5B93-4096-8885-5C2F1D1F09D0}" type="pres">
      <dgm:prSet presAssocID="{D4503BD6-9E7B-4E95-AA37-C36A8D9E77EC}" presName="spacer" presStyleCnt="0"/>
      <dgm:spPr/>
    </dgm:pt>
    <dgm:pt modelId="{85524834-9210-4531-BF13-6DA03EE1AD2C}" type="pres">
      <dgm:prSet presAssocID="{392D3E1C-4322-418F-B5DC-4C8E5246461B}" presName="parentText" presStyleLbl="node1" presStyleIdx="3" presStyleCnt="4">
        <dgm:presLayoutVars>
          <dgm:chMax val="0"/>
          <dgm:bulletEnabled val="1"/>
        </dgm:presLayoutVars>
      </dgm:prSet>
      <dgm:spPr/>
      <dgm:t>
        <a:bodyPr/>
        <a:lstStyle/>
        <a:p>
          <a:endParaRPr lang="en-US"/>
        </a:p>
      </dgm:t>
    </dgm:pt>
  </dgm:ptLst>
  <dgm:cxnLst>
    <dgm:cxn modelId="{368D514B-EE95-4FE3-AECD-5F8D8046D539}" srcId="{4EA0E219-EC11-4B36-948C-E6BBDA4EDC7B}" destId="{2598F53C-6FCD-4A21-B842-42CE55FCCCC5}" srcOrd="2" destOrd="0" parTransId="{4ACD3C10-8AC6-42C8-8C55-4029FE164935}" sibTransId="{D4503BD6-9E7B-4E95-AA37-C36A8D9E77EC}"/>
    <dgm:cxn modelId="{0025BA36-4F70-4874-B51C-B18EDBF143B4}" type="presOf" srcId="{3637A644-935D-4375-BFC9-FBCA5F50E257}" destId="{AF5104E0-3540-4F0F-AC81-310EC307525E}" srcOrd="0" destOrd="0" presId="urn:microsoft.com/office/officeart/2005/8/layout/vList2"/>
    <dgm:cxn modelId="{D71C0014-C681-4D46-BAD7-7EC216E8FE51}" type="presOf" srcId="{D4B194AD-AAB7-4F7B-A273-34B3A0771FE4}" destId="{B8CC7B06-7125-4F18-B096-46925CAC5BE7}" srcOrd="0" destOrd="0" presId="urn:microsoft.com/office/officeart/2005/8/layout/vList2"/>
    <dgm:cxn modelId="{7479C9F9-BA3A-4BAC-BDCC-AE3F8F270249}" srcId="{4EA0E219-EC11-4B36-948C-E6BBDA4EDC7B}" destId="{392D3E1C-4322-418F-B5DC-4C8E5246461B}" srcOrd="3" destOrd="0" parTransId="{AB7D906D-47EA-4808-AB95-3CF8A254147F}" sibTransId="{DC416B05-AA88-46FB-B1EE-80C7876AA4DB}"/>
    <dgm:cxn modelId="{28D07318-4C91-4501-9B0E-DB66787386F8}" type="presOf" srcId="{46F11743-D777-44A0-8C74-C3381029A9AF}" destId="{860E664A-3779-4534-BFB0-828F6BF09221}" srcOrd="0" destOrd="0" presId="urn:microsoft.com/office/officeart/2005/8/layout/vList2"/>
    <dgm:cxn modelId="{09952E85-A273-4030-B61E-58B179DBEE18}" srcId="{4EA0E219-EC11-4B36-948C-E6BBDA4EDC7B}" destId="{D4B194AD-AAB7-4F7B-A273-34B3A0771FE4}" srcOrd="1" destOrd="0" parTransId="{CF4941D8-D129-435E-B341-519BE4C0A59F}" sibTransId="{74524690-DC37-42CB-A5DF-0C34A9E205F0}"/>
    <dgm:cxn modelId="{BA3445DC-D5BE-4E25-B9B2-88F7CBA6F9B9}" type="presOf" srcId="{865B9FDD-B95E-4CB2-9FDC-0D4CA18482A6}" destId="{AF5104E0-3540-4F0F-AC81-310EC307525E}" srcOrd="0" destOrd="1" presId="urn:microsoft.com/office/officeart/2005/8/layout/vList2"/>
    <dgm:cxn modelId="{89ED40F7-08BF-44E6-8A2F-B53585B1AC80}" type="presOf" srcId="{2598F53C-6FCD-4A21-B842-42CE55FCCCC5}" destId="{93888311-9873-4948-BB79-918AFA9A02DC}" srcOrd="0" destOrd="0" presId="urn:microsoft.com/office/officeart/2005/8/layout/vList2"/>
    <dgm:cxn modelId="{C13D179F-C474-4F6B-9B66-1E6CB8E75D4C}" type="presOf" srcId="{4EA0E219-EC11-4B36-948C-E6BBDA4EDC7B}" destId="{7F810F88-9095-4C83-961A-1A6B5E6F6473}" srcOrd="0" destOrd="0" presId="urn:microsoft.com/office/officeart/2005/8/layout/vList2"/>
    <dgm:cxn modelId="{09AB6F95-AC0D-4E1A-A6EF-F8DA3044B8F3}" type="presOf" srcId="{392D3E1C-4322-418F-B5DC-4C8E5246461B}" destId="{85524834-9210-4531-BF13-6DA03EE1AD2C}" srcOrd="0" destOrd="0" presId="urn:microsoft.com/office/officeart/2005/8/layout/vList2"/>
    <dgm:cxn modelId="{38D66E33-8FD4-4342-ADBA-C7B89D415BDE}" srcId="{4EA0E219-EC11-4B36-948C-E6BBDA4EDC7B}" destId="{46F11743-D777-44A0-8C74-C3381029A9AF}" srcOrd="0" destOrd="0" parTransId="{7B116707-6292-48BE-A96A-943F24AF5E67}" sibTransId="{02760273-123A-4D74-8B98-EFCCCA486F71}"/>
    <dgm:cxn modelId="{92611B85-BE25-4D72-921F-3762789B35EF}" srcId="{D4B194AD-AAB7-4F7B-A273-34B3A0771FE4}" destId="{865B9FDD-B95E-4CB2-9FDC-0D4CA18482A6}" srcOrd="1" destOrd="0" parTransId="{962DBACA-D16B-48DB-A733-89343967531B}" sibTransId="{F5FDA2FD-E1BE-490C-9C4E-75624FBF1AB8}"/>
    <dgm:cxn modelId="{E10F40E5-AF59-4825-A059-8135C829B0A0}" srcId="{D4B194AD-AAB7-4F7B-A273-34B3A0771FE4}" destId="{3637A644-935D-4375-BFC9-FBCA5F50E257}" srcOrd="0" destOrd="0" parTransId="{CC5ABE83-24A1-4D96-A8D5-A713122CADE5}" sibTransId="{924BE77D-72FD-4C65-A3CA-9F0CFDAEF802}"/>
    <dgm:cxn modelId="{4B78ACEF-01C0-4B1D-B630-F4988560C671}" type="presParOf" srcId="{7F810F88-9095-4C83-961A-1A6B5E6F6473}" destId="{860E664A-3779-4534-BFB0-828F6BF09221}" srcOrd="0" destOrd="0" presId="urn:microsoft.com/office/officeart/2005/8/layout/vList2"/>
    <dgm:cxn modelId="{BC68623D-ACE7-4E6B-A463-0DB8DA43414C}" type="presParOf" srcId="{7F810F88-9095-4C83-961A-1A6B5E6F6473}" destId="{2134F4D2-1202-43B5-A95C-1D332693BBE9}" srcOrd="1" destOrd="0" presId="urn:microsoft.com/office/officeart/2005/8/layout/vList2"/>
    <dgm:cxn modelId="{186FD5E5-D7CA-476A-A386-1664F860D0D3}" type="presParOf" srcId="{7F810F88-9095-4C83-961A-1A6B5E6F6473}" destId="{B8CC7B06-7125-4F18-B096-46925CAC5BE7}" srcOrd="2" destOrd="0" presId="urn:microsoft.com/office/officeart/2005/8/layout/vList2"/>
    <dgm:cxn modelId="{55254660-BA05-4BA7-AA2E-0818D9FAB431}" type="presParOf" srcId="{7F810F88-9095-4C83-961A-1A6B5E6F6473}" destId="{AF5104E0-3540-4F0F-AC81-310EC307525E}" srcOrd="3" destOrd="0" presId="urn:microsoft.com/office/officeart/2005/8/layout/vList2"/>
    <dgm:cxn modelId="{214E760F-0A4A-40F5-B11F-CD95514DEEFD}" type="presParOf" srcId="{7F810F88-9095-4C83-961A-1A6B5E6F6473}" destId="{93888311-9873-4948-BB79-918AFA9A02DC}" srcOrd="4" destOrd="0" presId="urn:microsoft.com/office/officeart/2005/8/layout/vList2"/>
    <dgm:cxn modelId="{EE839A9F-7D36-49F1-B0A4-0DD8C31EED2A}" type="presParOf" srcId="{7F810F88-9095-4C83-961A-1A6B5E6F6473}" destId="{B49D53A8-5B93-4096-8885-5C2F1D1F09D0}" srcOrd="5" destOrd="0" presId="urn:microsoft.com/office/officeart/2005/8/layout/vList2"/>
    <dgm:cxn modelId="{740733BC-2CC1-42D2-8B56-DF2482993616}" type="presParOf" srcId="{7F810F88-9095-4C83-961A-1A6B5E6F6473}" destId="{85524834-9210-4531-BF13-6DA03EE1AD2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ACFDEE-CD42-44F6-A8AD-A942017AE240}" type="doc">
      <dgm:prSet loTypeId="urn:microsoft.com/office/officeart/2005/8/layout/hProcess9" loCatId="process" qsTypeId="urn:microsoft.com/office/officeart/2005/8/quickstyle/simple1" qsCatId="simple" csTypeId="urn:microsoft.com/office/officeart/2005/8/colors/accent0_3" csCatId="mainScheme"/>
      <dgm:spPr/>
      <dgm:t>
        <a:bodyPr/>
        <a:lstStyle/>
        <a:p>
          <a:endParaRPr lang="en-US"/>
        </a:p>
      </dgm:t>
    </dgm:pt>
    <dgm:pt modelId="{545BDC26-2206-4C17-A569-142F35379F5A}">
      <dgm:prSet/>
      <dgm:spPr/>
      <dgm:t>
        <a:bodyPr/>
        <a:lstStyle/>
        <a:p>
          <a:pPr rtl="0"/>
          <a:r>
            <a:rPr lang="en-US" smtClean="0"/>
            <a:t>Jump right into the burning question: 30 seconds</a:t>
          </a:r>
          <a:endParaRPr lang="en-US"/>
        </a:p>
      </dgm:t>
    </dgm:pt>
    <dgm:pt modelId="{7134FB57-53F4-433B-9D9A-8881C6EFA74A}" type="parTrans" cxnId="{A2F661F7-E554-4107-B643-30D9C12264BE}">
      <dgm:prSet/>
      <dgm:spPr/>
      <dgm:t>
        <a:bodyPr/>
        <a:lstStyle/>
        <a:p>
          <a:endParaRPr lang="en-US"/>
        </a:p>
      </dgm:t>
    </dgm:pt>
    <dgm:pt modelId="{D62A8333-4AEA-413C-A6B4-8EF60A497F67}" type="sibTrans" cxnId="{A2F661F7-E554-4107-B643-30D9C12264BE}">
      <dgm:prSet/>
      <dgm:spPr/>
      <dgm:t>
        <a:bodyPr/>
        <a:lstStyle/>
        <a:p>
          <a:endParaRPr lang="en-US"/>
        </a:p>
      </dgm:t>
    </dgm:pt>
    <dgm:pt modelId="{86732C91-A752-4692-BA97-43DF9CEDB3E4}">
      <dgm:prSet/>
      <dgm:spPr/>
      <dgm:t>
        <a:bodyPr/>
        <a:lstStyle/>
        <a:p>
          <a:pPr rtl="0"/>
          <a:r>
            <a:rPr lang="en-US" dirty="0" smtClean="0"/>
            <a:t>Background: 90-120 seconds </a:t>
          </a:r>
          <a:endParaRPr lang="en-US" dirty="0"/>
        </a:p>
      </dgm:t>
    </dgm:pt>
    <dgm:pt modelId="{CA989780-48ED-432E-94CB-1000EF9601A7}" type="parTrans" cxnId="{72C46D16-E952-4399-A2CF-B1DB73DDB2B6}">
      <dgm:prSet/>
      <dgm:spPr/>
      <dgm:t>
        <a:bodyPr/>
        <a:lstStyle/>
        <a:p>
          <a:endParaRPr lang="en-US"/>
        </a:p>
      </dgm:t>
    </dgm:pt>
    <dgm:pt modelId="{D764C8BD-AC3E-446F-82A3-F815D4819C83}" type="sibTrans" cxnId="{72C46D16-E952-4399-A2CF-B1DB73DDB2B6}">
      <dgm:prSet/>
      <dgm:spPr/>
      <dgm:t>
        <a:bodyPr/>
        <a:lstStyle/>
        <a:p>
          <a:endParaRPr lang="en-US"/>
        </a:p>
      </dgm:t>
    </dgm:pt>
    <dgm:pt modelId="{6D7A7995-F1D9-4806-A152-5F4F4841A60E}">
      <dgm:prSet/>
      <dgm:spPr/>
      <dgm:t>
        <a:bodyPr/>
        <a:lstStyle/>
        <a:p>
          <a:pPr rtl="0"/>
          <a:r>
            <a:rPr lang="en-US" smtClean="0"/>
            <a:t>IT (Idea in Tangible form): 120 seconds</a:t>
          </a:r>
          <a:endParaRPr lang="en-US"/>
        </a:p>
      </dgm:t>
    </dgm:pt>
    <dgm:pt modelId="{A260AD1B-6383-47C7-B7F3-930B9925310F}" type="parTrans" cxnId="{2CDFA374-3480-4482-9CD6-7F4C596FA6AC}">
      <dgm:prSet/>
      <dgm:spPr/>
      <dgm:t>
        <a:bodyPr/>
        <a:lstStyle/>
        <a:p>
          <a:endParaRPr lang="en-US"/>
        </a:p>
      </dgm:t>
    </dgm:pt>
    <dgm:pt modelId="{00CA7177-B913-41FF-84F1-AC33BA1841F3}" type="sibTrans" cxnId="{2CDFA374-3480-4482-9CD6-7F4C596FA6AC}">
      <dgm:prSet/>
      <dgm:spPr/>
      <dgm:t>
        <a:bodyPr/>
        <a:lstStyle/>
        <a:p>
          <a:endParaRPr lang="en-US"/>
        </a:p>
      </dgm:t>
    </dgm:pt>
    <dgm:pt modelId="{C22B6AB1-E37F-4D30-9548-5D3ED595BF8A}">
      <dgm:prSet/>
      <dgm:spPr/>
      <dgm:t>
        <a:bodyPr/>
        <a:lstStyle/>
        <a:p>
          <a:pPr rtl="0"/>
          <a:r>
            <a:rPr lang="en-US" smtClean="0"/>
            <a:t>Benefits: 120 seconds</a:t>
          </a:r>
          <a:endParaRPr lang="en-US"/>
        </a:p>
      </dgm:t>
    </dgm:pt>
    <dgm:pt modelId="{9A344BC8-F8AF-45E8-AE46-04C15F64B3CE}" type="parTrans" cxnId="{EAE28D13-4D9E-43F6-886D-2F6DFBA01A6F}">
      <dgm:prSet/>
      <dgm:spPr/>
      <dgm:t>
        <a:bodyPr/>
        <a:lstStyle/>
        <a:p>
          <a:endParaRPr lang="en-US"/>
        </a:p>
      </dgm:t>
    </dgm:pt>
    <dgm:pt modelId="{37C60DD5-11C0-4CBB-8FFF-F672CCBF7147}" type="sibTrans" cxnId="{EAE28D13-4D9E-43F6-886D-2F6DFBA01A6F}">
      <dgm:prSet/>
      <dgm:spPr/>
      <dgm:t>
        <a:bodyPr/>
        <a:lstStyle/>
        <a:p>
          <a:endParaRPr lang="en-US"/>
        </a:p>
      </dgm:t>
    </dgm:pt>
    <dgm:pt modelId="{2FCD3904-9AD7-461F-95EA-75EA5FFB403B}">
      <dgm:prSet/>
      <dgm:spPr/>
      <dgm:t>
        <a:bodyPr/>
        <a:lstStyle/>
        <a:p>
          <a:pPr rtl="0"/>
          <a:r>
            <a:rPr lang="en-US" smtClean="0"/>
            <a:t>Interactive Close: 30 seconds</a:t>
          </a:r>
          <a:endParaRPr lang="en-US"/>
        </a:p>
      </dgm:t>
    </dgm:pt>
    <dgm:pt modelId="{D920A585-D221-4A39-9A37-A9C1F8924BB3}" type="parTrans" cxnId="{07028379-E595-40D3-991B-2154494FA1DF}">
      <dgm:prSet/>
      <dgm:spPr/>
      <dgm:t>
        <a:bodyPr/>
        <a:lstStyle/>
        <a:p>
          <a:endParaRPr lang="en-US"/>
        </a:p>
      </dgm:t>
    </dgm:pt>
    <dgm:pt modelId="{5C5AE071-2B57-4E94-A885-5A9A239D5891}" type="sibTrans" cxnId="{07028379-E595-40D3-991B-2154494FA1DF}">
      <dgm:prSet/>
      <dgm:spPr/>
      <dgm:t>
        <a:bodyPr/>
        <a:lstStyle/>
        <a:p>
          <a:endParaRPr lang="en-US"/>
        </a:p>
      </dgm:t>
    </dgm:pt>
    <dgm:pt modelId="{F038FF68-8079-4274-B507-0A08CAF259AD}" type="pres">
      <dgm:prSet presAssocID="{34ACFDEE-CD42-44F6-A8AD-A942017AE240}" presName="CompostProcess" presStyleCnt="0">
        <dgm:presLayoutVars>
          <dgm:dir/>
          <dgm:resizeHandles val="exact"/>
        </dgm:presLayoutVars>
      </dgm:prSet>
      <dgm:spPr/>
      <dgm:t>
        <a:bodyPr/>
        <a:lstStyle/>
        <a:p>
          <a:endParaRPr lang="en-US"/>
        </a:p>
      </dgm:t>
    </dgm:pt>
    <dgm:pt modelId="{72D4EDE9-45F3-40CF-A16A-BC8D5AB7F6D9}" type="pres">
      <dgm:prSet presAssocID="{34ACFDEE-CD42-44F6-A8AD-A942017AE240}" presName="arrow" presStyleLbl="bgShp" presStyleIdx="0" presStyleCnt="1"/>
      <dgm:spPr/>
    </dgm:pt>
    <dgm:pt modelId="{DD5B6060-8B66-4B5E-AD53-0966C19994B6}" type="pres">
      <dgm:prSet presAssocID="{34ACFDEE-CD42-44F6-A8AD-A942017AE240}" presName="linearProcess" presStyleCnt="0"/>
      <dgm:spPr/>
    </dgm:pt>
    <dgm:pt modelId="{E00A7A52-6452-46C8-9F5D-91317A976408}" type="pres">
      <dgm:prSet presAssocID="{545BDC26-2206-4C17-A569-142F35379F5A}" presName="textNode" presStyleLbl="node1" presStyleIdx="0" presStyleCnt="5">
        <dgm:presLayoutVars>
          <dgm:bulletEnabled val="1"/>
        </dgm:presLayoutVars>
      </dgm:prSet>
      <dgm:spPr/>
      <dgm:t>
        <a:bodyPr/>
        <a:lstStyle/>
        <a:p>
          <a:endParaRPr lang="en-US"/>
        </a:p>
      </dgm:t>
    </dgm:pt>
    <dgm:pt modelId="{E2234E18-918E-4C1A-8097-3B6B04697871}" type="pres">
      <dgm:prSet presAssocID="{D62A8333-4AEA-413C-A6B4-8EF60A497F67}" presName="sibTrans" presStyleCnt="0"/>
      <dgm:spPr/>
    </dgm:pt>
    <dgm:pt modelId="{6A8E91F3-9C78-4255-8FF3-58793A00A8D2}" type="pres">
      <dgm:prSet presAssocID="{86732C91-A752-4692-BA97-43DF9CEDB3E4}" presName="textNode" presStyleLbl="node1" presStyleIdx="1" presStyleCnt="5">
        <dgm:presLayoutVars>
          <dgm:bulletEnabled val="1"/>
        </dgm:presLayoutVars>
      </dgm:prSet>
      <dgm:spPr/>
      <dgm:t>
        <a:bodyPr/>
        <a:lstStyle/>
        <a:p>
          <a:endParaRPr lang="en-US"/>
        </a:p>
      </dgm:t>
    </dgm:pt>
    <dgm:pt modelId="{F59C6B05-871A-479F-A908-6C9453045A2D}" type="pres">
      <dgm:prSet presAssocID="{D764C8BD-AC3E-446F-82A3-F815D4819C83}" presName="sibTrans" presStyleCnt="0"/>
      <dgm:spPr/>
    </dgm:pt>
    <dgm:pt modelId="{6B5CE367-AFA0-4F7F-849E-5DE757D7409C}" type="pres">
      <dgm:prSet presAssocID="{6D7A7995-F1D9-4806-A152-5F4F4841A60E}" presName="textNode" presStyleLbl="node1" presStyleIdx="2" presStyleCnt="5">
        <dgm:presLayoutVars>
          <dgm:bulletEnabled val="1"/>
        </dgm:presLayoutVars>
      </dgm:prSet>
      <dgm:spPr/>
      <dgm:t>
        <a:bodyPr/>
        <a:lstStyle/>
        <a:p>
          <a:endParaRPr lang="en-US"/>
        </a:p>
      </dgm:t>
    </dgm:pt>
    <dgm:pt modelId="{95812AC4-0750-4474-9BD9-C6A0E2C6825B}" type="pres">
      <dgm:prSet presAssocID="{00CA7177-B913-41FF-84F1-AC33BA1841F3}" presName="sibTrans" presStyleCnt="0"/>
      <dgm:spPr/>
    </dgm:pt>
    <dgm:pt modelId="{BC3D36DE-4370-494B-82B8-A0541FAC08A1}" type="pres">
      <dgm:prSet presAssocID="{C22B6AB1-E37F-4D30-9548-5D3ED595BF8A}" presName="textNode" presStyleLbl="node1" presStyleIdx="3" presStyleCnt="5">
        <dgm:presLayoutVars>
          <dgm:bulletEnabled val="1"/>
        </dgm:presLayoutVars>
      </dgm:prSet>
      <dgm:spPr/>
      <dgm:t>
        <a:bodyPr/>
        <a:lstStyle/>
        <a:p>
          <a:endParaRPr lang="en-US"/>
        </a:p>
      </dgm:t>
    </dgm:pt>
    <dgm:pt modelId="{ED78D12F-0FC8-473B-A0AB-B2ECF9E075B5}" type="pres">
      <dgm:prSet presAssocID="{37C60DD5-11C0-4CBB-8FFF-F672CCBF7147}" presName="sibTrans" presStyleCnt="0"/>
      <dgm:spPr/>
    </dgm:pt>
    <dgm:pt modelId="{915C9712-22EC-4370-9528-3A5135B35621}" type="pres">
      <dgm:prSet presAssocID="{2FCD3904-9AD7-461F-95EA-75EA5FFB403B}" presName="textNode" presStyleLbl="node1" presStyleIdx="4" presStyleCnt="5">
        <dgm:presLayoutVars>
          <dgm:bulletEnabled val="1"/>
        </dgm:presLayoutVars>
      </dgm:prSet>
      <dgm:spPr/>
      <dgm:t>
        <a:bodyPr/>
        <a:lstStyle/>
        <a:p>
          <a:endParaRPr lang="en-US"/>
        </a:p>
      </dgm:t>
    </dgm:pt>
  </dgm:ptLst>
  <dgm:cxnLst>
    <dgm:cxn modelId="{91359B3C-55C3-466F-8F2A-D56E148D73C7}" type="presOf" srcId="{C22B6AB1-E37F-4D30-9548-5D3ED595BF8A}" destId="{BC3D36DE-4370-494B-82B8-A0541FAC08A1}" srcOrd="0" destOrd="0" presId="urn:microsoft.com/office/officeart/2005/8/layout/hProcess9"/>
    <dgm:cxn modelId="{A9B039AB-FDF5-4A91-920F-951D4ECA905C}" type="presOf" srcId="{2FCD3904-9AD7-461F-95EA-75EA5FFB403B}" destId="{915C9712-22EC-4370-9528-3A5135B35621}" srcOrd="0" destOrd="0" presId="urn:microsoft.com/office/officeart/2005/8/layout/hProcess9"/>
    <dgm:cxn modelId="{D024D440-7568-4B84-BE6E-BA8691BBF8D9}" type="presOf" srcId="{34ACFDEE-CD42-44F6-A8AD-A942017AE240}" destId="{F038FF68-8079-4274-B507-0A08CAF259AD}" srcOrd="0" destOrd="0" presId="urn:microsoft.com/office/officeart/2005/8/layout/hProcess9"/>
    <dgm:cxn modelId="{EAE28D13-4D9E-43F6-886D-2F6DFBA01A6F}" srcId="{34ACFDEE-CD42-44F6-A8AD-A942017AE240}" destId="{C22B6AB1-E37F-4D30-9548-5D3ED595BF8A}" srcOrd="3" destOrd="0" parTransId="{9A344BC8-F8AF-45E8-AE46-04C15F64B3CE}" sibTransId="{37C60DD5-11C0-4CBB-8FFF-F672CCBF7147}"/>
    <dgm:cxn modelId="{72C46D16-E952-4399-A2CF-B1DB73DDB2B6}" srcId="{34ACFDEE-CD42-44F6-A8AD-A942017AE240}" destId="{86732C91-A752-4692-BA97-43DF9CEDB3E4}" srcOrd="1" destOrd="0" parTransId="{CA989780-48ED-432E-94CB-1000EF9601A7}" sibTransId="{D764C8BD-AC3E-446F-82A3-F815D4819C83}"/>
    <dgm:cxn modelId="{07028379-E595-40D3-991B-2154494FA1DF}" srcId="{34ACFDEE-CD42-44F6-A8AD-A942017AE240}" destId="{2FCD3904-9AD7-461F-95EA-75EA5FFB403B}" srcOrd="4" destOrd="0" parTransId="{D920A585-D221-4A39-9A37-A9C1F8924BB3}" sibTransId="{5C5AE071-2B57-4E94-A885-5A9A239D5891}"/>
    <dgm:cxn modelId="{2CDFA374-3480-4482-9CD6-7F4C596FA6AC}" srcId="{34ACFDEE-CD42-44F6-A8AD-A942017AE240}" destId="{6D7A7995-F1D9-4806-A152-5F4F4841A60E}" srcOrd="2" destOrd="0" parTransId="{A260AD1B-6383-47C7-B7F3-930B9925310F}" sibTransId="{00CA7177-B913-41FF-84F1-AC33BA1841F3}"/>
    <dgm:cxn modelId="{08E6B184-C0D6-477C-899B-22A1DF052027}" type="presOf" srcId="{545BDC26-2206-4C17-A569-142F35379F5A}" destId="{E00A7A52-6452-46C8-9F5D-91317A976408}" srcOrd="0" destOrd="0" presId="urn:microsoft.com/office/officeart/2005/8/layout/hProcess9"/>
    <dgm:cxn modelId="{8BE4D08D-03AE-4847-9781-B05FF13D95B7}" type="presOf" srcId="{6D7A7995-F1D9-4806-A152-5F4F4841A60E}" destId="{6B5CE367-AFA0-4F7F-849E-5DE757D7409C}" srcOrd="0" destOrd="0" presId="urn:microsoft.com/office/officeart/2005/8/layout/hProcess9"/>
    <dgm:cxn modelId="{99219C1B-D7BD-41FD-AD73-ABC8B7E1E6A6}" type="presOf" srcId="{86732C91-A752-4692-BA97-43DF9CEDB3E4}" destId="{6A8E91F3-9C78-4255-8FF3-58793A00A8D2}" srcOrd="0" destOrd="0" presId="urn:microsoft.com/office/officeart/2005/8/layout/hProcess9"/>
    <dgm:cxn modelId="{A2F661F7-E554-4107-B643-30D9C12264BE}" srcId="{34ACFDEE-CD42-44F6-A8AD-A942017AE240}" destId="{545BDC26-2206-4C17-A569-142F35379F5A}" srcOrd="0" destOrd="0" parTransId="{7134FB57-53F4-433B-9D9A-8881C6EFA74A}" sibTransId="{D62A8333-4AEA-413C-A6B4-8EF60A497F67}"/>
    <dgm:cxn modelId="{4AFBA7B7-64A9-405C-9E2F-261D1F4D4432}" type="presParOf" srcId="{F038FF68-8079-4274-B507-0A08CAF259AD}" destId="{72D4EDE9-45F3-40CF-A16A-BC8D5AB7F6D9}" srcOrd="0" destOrd="0" presId="urn:microsoft.com/office/officeart/2005/8/layout/hProcess9"/>
    <dgm:cxn modelId="{C85EDD75-48C0-4C4B-9C2D-84742CF64D57}" type="presParOf" srcId="{F038FF68-8079-4274-B507-0A08CAF259AD}" destId="{DD5B6060-8B66-4B5E-AD53-0966C19994B6}" srcOrd="1" destOrd="0" presId="urn:microsoft.com/office/officeart/2005/8/layout/hProcess9"/>
    <dgm:cxn modelId="{58EB400D-DEDC-4B9A-9DA8-D5D01EA23D49}" type="presParOf" srcId="{DD5B6060-8B66-4B5E-AD53-0966C19994B6}" destId="{E00A7A52-6452-46C8-9F5D-91317A976408}" srcOrd="0" destOrd="0" presId="urn:microsoft.com/office/officeart/2005/8/layout/hProcess9"/>
    <dgm:cxn modelId="{A6D3DD4B-C698-42FD-80EB-68E558A6F739}" type="presParOf" srcId="{DD5B6060-8B66-4B5E-AD53-0966C19994B6}" destId="{E2234E18-918E-4C1A-8097-3B6B04697871}" srcOrd="1" destOrd="0" presId="urn:microsoft.com/office/officeart/2005/8/layout/hProcess9"/>
    <dgm:cxn modelId="{8F9763AF-28DA-4173-A138-E1A71029B53A}" type="presParOf" srcId="{DD5B6060-8B66-4B5E-AD53-0966C19994B6}" destId="{6A8E91F3-9C78-4255-8FF3-58793A00A8D2}" srcOrd="2" destOrd="0" presId="urn:microsoft.com/office/officeart/2005/8/layout/hProcess9"/>
    <dgm:cxn modelId="{040CA028-5B74-4476-BC2F-B15DA6EF7F02}" type="presParOf" srcId="{DD5B6060-8B66-4B5E-AD53-0966C19994B6}" destId="{F59C6B05-871A-479F-A908-6C9453045A2D}" srcOrd="3" destOrd="0" presId="urn:microsoft.com/office/officeart/2005/8/layout/hProcess9"/>
    <dgm:cxn modelId="{ABC689BA-8A55-4232-8159-48929E4F8751}" type="presParOf" srcId="{DD5B6060-8B66-4B5E-AD53-0966C19994B6}" destId="{6B5CE367-AFA0-4F7F-849E-5DE757D7409C}" srcOrd="4" destOrd="0" presId="urn:microsoft.com/office/officeart/2005/8/layout/hProcess9"/>
    <dgm:cxn modelId="{9B89A73B-EDAD-471F-B7CC-FBDDBA8844BB}" type="presParOf" srcId="{DD5B6060-8B66-4B5E-AD53-0966C19994B6}" destId="{95812AC4-0750-4474-9BD9-C6A0E2C6825B}" srcOrd="5" destOrd="0" presId="urn:microsoft.com/office/officeart/2005/8/layout/hProcess9"/>
    <dgm:cxn modelId="{0EA43FBE-0578-4E8D-B939-86CC7EB5DE59}" type="presParOf" srcId="{DD5B6060-8B66-4B5E-AD53-0966C19994B6}" destId="{BC3D36DE-4370-494B-82B8-A0541FAC08A1}" srcOrd="6" destOrd="0" presId="urn:microsoft.com/office/officeart/2005/8/layout/hProcess9"/>
    <dgm:cxn modelId="{6BE93826-6B7C-46FA-9390-3E3CC09D36F1}" type="presParOf" srcId="{DD5B6060-8B66-4B5E-AD53-0966C19994B6}" destId="{ED78D12F-0FC8-473B-A0AB-B2ECF9E075B5}" srcOrd="7" destOrd="0" presId="urn:microsoft.com/office/officeart/2005/8/layout/hProcess9"/>
    <dgm:cxn modelId="{DF8CBE46-BD3F-488D-989A-B37F470E2ECF}" type="presParOf" srcId="{DD5B6060-8B66-4B5E-AD53-0966C19994B6}" destId="{915C9712-22EC-4370-9528-3A5135B3562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9A0CA-E045-4313-AA66-6CFA80E34D17}" type="datetimeFigureOut">
              <a:rPr lang="en-US" smtClean="0"/>
              <a:t>3/18/2015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CC89B-DDBD-434B-8D0C-73E1AFCD08F5}" type="slidenum">
              <a:rPr lang="en-US" smtClean="0"/>
              <a:t>‹#›</a:t>
            </a:fld>
            <a:endParaRPr lang="en-US"/>
          </a:p>
        </p:txBody>
      </p:sp>
    </p:spTree>
    <p:extLst>
      <p:ext uri="{BB962C8B-B14F-4D97-AF65-F5344CB8AC3E}">
        <p14:creationId xmlns:p14="http://schemas.microsoft.com/office/powerpoint/2010/main" val="3353559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to winning is to show the</a:t>
            </a:r>
            <a:r>
              <a:rPr lang="en-US" baseline="0" dirty="0" smtClean="0"/>
              <a:t> business leaders how your goals of IDM will help implement their goals, scratch that are critical to their goals. That means aligning with strategic objectives, showing how it can impact the bottom line and being concise.</a:t>
            </a:r>
          </a:p>
          <a:p>
            <a:endParaRPr lang="en-US" baseline="0" dirty="0" smtClean="0"/>
          </a:p>
          <a:p>
            <a:r>
              <a:rPr lang="en-US" baseline="0" dirty="0" smtClean="0"/>
              <a:t>In 2012 at the Gartner Identity Summit Lori Rowland advised to sell IDM as a program and not a project, to constantly sell it and show success. Cautioned against ROI and to go for qualitative rather than quantitative. I agree that we should emphasize the </a:t>
            </a:r>
            <a:r>
              <a:rPr lang="en-US" baseline="0" dirty="0" err="1" smtClean="0"/>
              <a:t>qualitate</a:t>
            </a:r>
            <a:r>
              <a:rPr lang="en-US" baseline="0" dirty="0" smtClean="0"/>
              <a:t> and then the financials become the icing on the cake. I don’t think the financials should be ignored.</a:t>
            </a:r>
          </a:p>
          <a:p>
            <a:endParaRPr lang="en-US" dirty="0"/>
          </a:p>
        </p:txBody>
      </p:sp>
      <p:sp>
        <p:nvSpPr>
          <p:cNvPr id="4" name="Slide Number Placeholder 3"/>
          <p:cNvSpPr>
            <a:spLocks noGrp="1"/>
          </p:cNvSpPr>
          <p:nvPr>
            <p:ph type="sldNum" sz="quarter" idx="10"/>
          </p:nvPr>
        </p:nvSpPr>
        <p:spPr/>
        <p:txBody>
          <a:bodyPr/>
          <a:lstStyle/>
          <a:p>
            <a:fld id="{C8E4D967-EE3D-40F3-85FE-FC699C1ED8F8}" type="slidenum">
              <a:rPr lang="en-US" smtClean="0"/>
              <a:t>4</a:t>
            </a:fld>
            <a:endParaRPr lang="en-US"/>
          </a:p>
        </p:txBody>
      </p:sp>
    </p:spTree>
    <p:extLst>
      <p:ext uri="{BB962C8B-B14F-4D97-AF65-F5344CB8AC3E}">
        <p14:creationId xmlns:p14="http://schemas.microsoft.com/office/powerpoint/2010/main" val="765428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Automating provisioning</a:t>
            </a:r>
            <a:r>
              <a:rPr lang="en-US" baseline="0" dirty="0" smtClean="0"/>
              <a:t> and </a:t>
            </a:r>
            <a:r>
              <a:rPr lang="en-US" baseline="0" dirty="0" err="1" smtClean="0"/>
              <a:t>deprovisioning</a:t>
            </a:r>
            <a:r>
              <a:rPr lang="en-US" baseline="0" dirty="0" smtClean="0"/>
              <a:t> can lower Sales General and Administrative Expenses</a:t>
            </a:r>
          </a:p>
          <a:p>
            <a:pPr lvl="1"/>
            <a:r>
              <a:rPr lang="en-US" dirty="0" smtClean="0">
                <a:solidFill>
                  <a:srgbClr val="000000"/>
                </a:solidFill>
                <a:latin typeface="Calibri" panose="020F0502020204030204" pitchFamily="34" charset="0"/>
              </a:rPr>
              <a:t>Enables Revenue to grow faster than IT costs</a:t>
            </a:r>
          </a:p>
          <a:p>
            <a:pPr lvl="2"/>
            <a:r>
              <a:rPr lang="en-US" dirty="0" smtClean="0"/>
              <a:t>Leverage</a:t>
            </a:r>
          </a:p>
          <a:p>
            <a:endParaRPr lang="en-US" dirty="0"/>
          </a:p>
        </p:txBody>
      </p:sp>
      <p:sp>
        <p:nvSpPr>
          <p:cNvPr id="4" name="Slide Number Placeholder 3"/>
          <p:cNvSpPr>
            <a:spLocks noGrp="1"/>
          </p:cNvSpPr>
          <p:nvPr>
            <p:ph type="sldNum" sz="quarter" idx="10"/>
          </p:nvPr>
        </p:nvSpPr>
        <p:spPr/>
        <p:txBody>
          <a:bodyPr/>
          <a:lstStyle/>
          <a:p>
            <a:fld id="{C8E4D967-EE3D-40F3-85FE-FC699C1ED8F8}" type="slidenum">
              <a:rPr lang="en-US" smtClean="0"/>
              <a:t>18</a:t>
            </a:fld>
            <a:endParaRPr lang="en-US"/>
          </a:p>
        </p:txBody>
      </p:sp>
    </p:spTree>
    <p:extLst>
      <p:ext uri="{BB962C8B-B14F-4D97-AF65-F5344CB8AC3E}">
        <p14:creationId xmlns:p14="http://schemas.microsoft.com/office/powerpoint/2010/main" val="627293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Self-Service Password Reset</a:t>
            </a:r>
            <a:r>
              <a:rPr lang="en-US" baseline="0" dirty="0" smtClean="0"/>
              <a:t> is both the </a:t>
            </a:r>
            <a:endParaRPr lang="en-US" dirty="0" smtClean="0"/>
          </a:p>
          <a:p>
            <a:endParaRPr lang="en-US" dirty="0"/>
          </a:p>
        </p:txBody>
      </p:sp>
      <p:sp>
        <p:nvSpPr>
          <p:cNvPr id="4" name="Slide Number Placeholder 3"/>
          <p:cNvSpPr>
            <a:spLocks noGrp="1"/>
          </p:cNvSpPr>
          <p:nvPr>
            <p:ph type="sldNum" sz="quarter" idx="10"/>
          </p:nvPr>
        </p:nvSpPr>
        <p:spPr/>
        <p:txBody>
          <a:bodyPr/>
          <a:lstStyle/>
          <a:p>
            <a:fld id="{C8E4D967-EE3D-40F3-85FE-FC699C1ED8F8}" type="slidenum">
              <a:rPr lang="en-US" smtClean="0"/>
              <a:t>19</a:t>
            </a:fld>
            <a:endParaRPr lang="en-US"/>
          </a:p>
        </p:txBody>
      </p:sp>
    </p:spTree>
    <p:extLst>
      <p:ext uri="{BB962C8B-B14F-4D97-AF65-F5344CB8AC3E}">
        <p14:creationId xmlns:p14="http://schemas.microsoft.com/office/powerpoint/2010/main" val="918216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4D967-EE3D-40F3-85FE-FC699C1ED8F8}" type="slidenum">
              <a:rPr lang="en-US" smtClean="0"/>
              <a:t>20</a:t>
            </a:fld>
            <a:endParaRPr lang="en-US"/>
          </a:p>
        </p:txBody>
      </p:sp>
    </p:spTree>
    <p:extLst>
      <p:ext uri="{BB962C8B-B14F-4D97-AF65-F5344CB8AC3E}">
        <p14:creationId xmlns:p14="http://schemas.microsoft.com/office/powerpoint/2010/main" val="222894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4D967-EE3D-40F3-85FE-FC699C1ED8F8}" type="slidenum">
              <a:rPr lang="en-US" smtClean="0"/>
              <a:t>21</a:t>
            </a:fld>
            <a:endParaRPr lang="en-US"/>
          </a:p>
        </p:txBody>
      </p:sp>
    </p:spTree>
    <p:extLst>
      <p:ext uri="{BB962C8B-B14F-4D97-AF65-F5344CB8AC3E}">
        <p14:creationId xmlns:p14="http://schemas.microsoft.com/office/powerpoint/2010/main" val="2106738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4D967-EE3D-40F3-85FE-FC699C1ED8F8}" type="slidenum">
              <a:rPr lang="en-US" smtClean="0"/>
              <a:t>22</a:t>
            </a:fld>
            <a:endParaRPr lang="en-US"/>
          </a:p>
        </p:txBody>
      </p:sp>
    </p:spTree>
    <p:extLst>
      <p:ext uri="{BB962C8B-B14F-4D97-AF65-F5344CB8AC3E}">
        <p14:creationId xmlns:p14="http://schemas.microsoft.com/office/powerpoint/2010/main" val="1025019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many</a:t>
            </a:r>
            <a:r>
              <a:rPr lang="en-US" baseline="0" dirty="0" smtClean="0"/>
              <a:t> of the other Identity Management areas there is no corresponding automation that lowers costs. Instead it increases them slightly but is a growing must in order to protect revenue – just ask Sony. Years ago MSFT implemented Smart Cards – rumor has it that it was to eliminate certain operatives from a powerful Asian nation from gaining access to their source code. MFA won’t eliminate hacks but it makes it harder for many of them to take place</a:t>
            </a:r>
            <a:endParaRPr lang="en-US" dirty="0"/>
          </a:p>
        </p:txBody>
      </p:sp>
      <p:sp>
        <p:nvSpPr>
          <p:cNvPr id="4" name="Slide Number Placeholder 3"/>
          <p:cNvSpPr>
            <a:spLocks noGrp="1"/>
          </p:cNvSpPr>
          <p:nvPr>
            <p:ph type="sldNum" sz="quarter" idx="10"/>
          </p:nvPr>
        </p:nvSpPr>
        <p:spPr/>
        <p:txBody>
          <a:bodyPr/>
          <a:lstStyle/>
          <a:p>
            <a:fld id="{C8E4D967-EE3D-40F3-85FE-FC699C1ED8F8}" type="slidenum">
              <a:rPr lang="en-US" smtClean="0"/>
              <a:t>23</a:t>
            </a:fld>
            <a:endParaRPr lang="en-US"/>
          </a:p>
        </p:txBody>
      </p:sp>
    </p:spTree>
    <p:extLst>
      <p:ext uri="{BB962C8B-B14F-4D97-AF65-F5344CB8AC3E}">
        <p14:creationId xmlns:p14="http://schemas.microsoft.com/office/powerpoint/2010/main" val="234958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after a merger</a:t>
            </a:r>
            <a:r>
              <a:rPr lang="en-US" baseline="0" dirty="0" smtClean="0"/>
              <a:t> or between subsidiaries </a:t>
            </a:r>
            <a:r>
              <a:rPr lang="en-US" baseline="0" dirty="0" err="1" smtClean="0"/>
              <a:t>Galsync</a:t>
            </a:r>
            <a:r>
              <a:rPr lang="en-US" baseline="0" dirty="0" smtClean="0"/>
              <a:t> can provide a huge boost to user productivity and hence </a:t>
            </a:r>
            <a:r>
              <a:rPr lang="en-US" baseline="0" dirty="0" err="1" smtClean="0"/>
              <a:t>revene</a:t>
            </a:r>
            <a:endParaRPr lang="en-US" dirty="0"/>
          </a:p>
        </p:txBody>
      </p:sp>
      <p:sp>
        <p:nvSpPr>
          <p:cNvPr id="4" name="Slide Number Placeholder 3"/>
          <p:cNvSpPr>
            <a:spLocks noGrp="1"/>
          </p:cNvSpPr>
          <p:nvPr>
            <p:ph type="sldNum" sz="quarter" idx="10"/>
          </p:nvPr>
        </p:nvSpPr>
        <p:spPr/>
        <p:txBody>
          <a:bodyPr/>
          <a:lstStyle/>
          <a:p>
            <a:fld id="{C8E4D967-EE3D-40F3-85FE-FC699C1ED8F8}" type="slidenum">
              <a:rPr lang="en-US" smtClean="0"/>
              <a:t>24</a:t>
            </a:fld>
            <a:endParaRPr lang="en-US"/>
          </a:p>
        </p:txBody>
      </p:sp>
    </p:spTree>
    <p:extLst>
      <p:ext uri="{BB962C8B-B14F-4D97-AF65-F5344CB8AC3E}">
        <p14:creationId xmlns:p14="http://schemas.microsoft.com/office/powerpoint/2010/main" val="2347395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are our follow up steps</a:t>
            </a:r>
          </a:p>
          <a:p>
            <a:endParaRPr lang="en-US" dirty="0"/>
          </a:p>
        </p:txBody>
      </p:sp>
      <p:sp>
        <p:nvSpPr>
          <p:cNvPr id="4" name="Slide Number Placeholder 3"/>
          <p:cNvSpPr>
            <a:spLocks noGrp="1"/>
          </p:cNvSpPr>
          <p:nvPr>
            <p:ph type="sldNum" sz="quarter" idx="10"/>
          </p:nvPr>
        </p:nvSpPr>
        <p:spPr/>
        <p:txBody>
          <a:bodyPr/>
          <a:lstStyle/>
          <a:p>
            <a:fld id="{C8E4D967-EE3D-40F3-85FE-FC699C1ED8F8}" type="slidenum">
              <a:rPr lang="en-US" smtClean="0"/>
              <a:t>31</a:t>
            </a:fld>
            <a:endParaRPr lang="en-US"/>
          </a:p>
        </p:txBody>
      </p:sp>
    </p:spTree>
    <p:extLst>
      <p:ext uri="{BB962C8B-B14F-4D97-AF65-F5344CB8AC3E}">
        <p14:creationId xmlns:p14="http://schemas.microsoft.com/office/powerpoint/2010/main" val="182352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Back</a:t>
            </a:r>
            <a:r>
              <a:rPr lang="en-US" baseline="0" dirty="0" smtClean="0"/>
              <a:t> in 2010 I visited a Pharmaceutical and presented the following. </a:t>
            </a:r>
          </a:p>
          <a:p>
            <a:r>
              <a:rPr lang="en-US" baseline="0" dirty="0" smtClean="0"/>
              <a:t>&lt;Click&gt;</a:t>
            </a:r>
          </a:p>
          <a:p>
            <a:r>
              <a:rPr lang="en-US" baseline="0" dirty="0" smtClean="0"/>
              <a:t>On the left is a great graphic I snagged from their annual report. I used their graphic to come up with IM goals for each category.</a:t>
            </a:r>
          </a:p>
          <a:p>
            <a:r>
              <a:rPr lang="en-US" baseline="0" dirty="0" smtClean="0"/>
              <a:t>&lt;CLICK&gt;</a:t>
            </a:r>
          </a:p>
          <a:p>
            <a:r>
              <a:rPr lang="en-US" baseline="0" dirty="0" smtClean="0"/>
              <a:t>Once I completed the presentation, </a:t>
            </a:r>
          </a:p>
          <a:p>
            <a:r>
              <a:rPr lang="en-US" baseline="0" dirty="0" smtClean="0"/>
              <a:t>&lt;CLICK&gt;</a:t>
            </a:r>
          </a:p>
          <a:p>
            <a:r>
              <a:rPr lang="en-US" baseline="0" dirty="0" smtClean="0"/>
              <a:t>the IT executive’s jaw dropped and said “this is almost exactly what I told Tokyo we needed to do.” </a:t>
            </a:r>
          </a:p>
          <a:p>
            <a:r>
              <a:rPr lang="en-US" baseline="0" dirty="0" smtClean="0"/>
              <a:t>&lt;Click&gt;</a:t>
            </a:r>
          </a:p>
          <a:p>
            <a:r>
              <a:rPr lang="en-US" baseline="0" dirty="0" smtClean="0"/>
              <a:t>They ended up signing a deal for Identity Management which was a great win for us.</a:t>
            </a:r>
          </a:p>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037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4D967-EE3D-40F3-85FE-FC699C1ED8F8}" type="slidenum">
              <a:rPr lang="en-US" smtClean="0"/>
              <a:t>7</a:t>
            </a:fld>
            <a:endParaRPr lang="en-US"/>
          </a:p>
        </p:txBody>
      </p:sp>
    </p:spTree>
    <p:extLst>
      <p:ext uri="{BB962C8B-B14F-4D97-AF65-F5344CB8AC3E}">
        <p14:creationId xmlns:p14="http://schemas.microsoft.com/office/powerpoint/2010/main" val="2225317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Gain allies and steamroll blockers</a:t>
            </a:r>
          </a:p>
          <a:p>
            <a:r>
              <a:rPr lang="en-US" dirty="0" smtClean="0"/>
              <a:t>Programs that know how they benefit the bottom line are always a plus</a:t>
            </a:r>
          </a:p>
          <a:p>
            <a:r>
              <a:rPr lang="en-US" dirty="0" smtClean="0"/>
              <a:t>Conciseness stands out vs. droning on</a:t>
            </a:r>
          </a:p>
          <a:p>
            <a:r>
              <a:rPr lang="en-US" dirty="0" smtClean="0"/>
              <a:t>Easier to get a 15 min meeting with upper management than an </a:t>
            </a:r>
            <a:r>
              <a:rPr lang="en-US" dirty="0" err="1" smtClean="0"/>
              <a:t>hr</a:t>
            </a:r>
            <a:endParaRPr lang="en-US" dirty="0" smtClean="0"/>
          </a:p>
          <a:p>
            <a:endParaRPr lang="en-US" dirty="0"/>
          </a:p>
        </p:txBody>
      </p:sp>
      <p:sp>
        <p:nvSpPr>
          <p:cNvPr id="4" name="Slide Number Placeholder 3"/>
          <p:cNvSpPr>
            <a:spLocks noGrp="1"/>
          </p:cNvSpPr>
          <p:nvPr>
            <p:ph type="sldNum" sz="quarter" idx="10"/>
          </p:nvPr>
        </p:nvSpPr>
        <p:spPr/>
        <p:txBody>
          <a:bodyPr/>
          <a:lstStyle/>
          <a:p>
            <a:fld id="{2FE1CADF-3865-4A32-967C-074F3ED75A37}" type="slidenum">
              <a:rPr lang="en-GB" smtClean="0"/>
              <a:t>9</a:t>
            </a:fld>
            <a:endParaRPr lang="en-GB"/>
          </a:p>
        </p:txBody>
      </p:sp>
    </p:spTree>
    <p:extLst>
      <p:ext uri="{BB962C8B-B14F-4D97-AF65-F5344CB8AC3E}">
        <p14:creationId xmlns:p14="http://schemas.microsoft.com/office/powerpoint/2010/main" val="42465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b="0" dirty="0" smtClean="0"/>
              <a:t>Selling Identity Management is best done by helping your client contact see how Identity Management can make him/her look good. If you can show them how</a:t>
            </a:r>
            <a:r>
              <a:rPr lang="en-US" b="0" baseline="0" dirty="0" smtClean="0"/>
              <a:t> Identity Management supports the organizations goals, not IT’s goals, but those of the organization, you have just made it so much easier for your contact to sell this internally. This requires some thought and work</a:t>
            </a:r>
          </a:p>
          <a:p>
            <a:pPr lvl="0" rtl="0"/>
            <a:r>
              <a:rPr lang="en-US" b="0" baseline="0" dirty="0" smtClean="0"/>
              <a:t>&lt;Click&gt;</a:t>
            </a:r>
            <a:endParaRPr lang="en-US" b="0" dirty="0" smtClean="0"/>
          </a:p>
          <a:p>
            <a:pPr marL="224325" indent="-224325">
              <a:buAutoNum type="arabicPeriod"/>
            </a:pPr>
            <a:r>
              <a:rPr lang="en-US" b="1" dirty="0" smtClean="0"/>
              <a:t>Start by Researching the Organization’s Goals</a:t>
            </a:r>
          </a:p>
          <a:p>
            <a:r>
              <a:rPr lang="en-US" b="0" dirty="0" smtClean="0"/>
              <a:t>&lt;Click&gt;</a:t>
            </a:r>
          </a:p>
          <a:p>
            <a:pPr lvl="1" rtl="0"/>
            <a:r>
              <a:rPr lang="en-US" b="0" dirty="0" smtClean="0"/>
              <a:t>Read Annual Report – they often state their major</a:t>
            </a:r>
            <a:r>
              <a:rPr lang="en-US" b="0" baseline="0" dirty="0" smtClean="0"/>
              <a:t> goals right here. Also look for info on Mergers &amp; Acquisition (M&amp;A) activity</a:t>
            </a:r>
          </a:p>
          <a:p>
            <a:pPr lvl="1" rtl="0"/>
            <a:r>
              <a:rPr lang="en-US" b="0" baseline="0" dirty="0" smtClean="0"/>
              <a:t>Before I visited a medical device company I read their annual report and was able to describe what was happening in their company, as in I bet the business is opening up new lines of business and they are signing up for cloud apps before you can talk to them. Then when I told them about the new line of business they were set to open next quarter, they were surprised – they didn’t know. As you can imagine they were impressed with how I was trying to help their business.</a:t>
            </a:r>
          </a:p>
          <a:p>
            <a:pPr lvl="0" rtl="0"/>
            <a:r>
              <a:rPr lang="en-US" b="0" baseline="0" dirty="0" smtClean="0"/>
              <a:t>&lt;Click&gt;</a:t>
            </a:r>
            <a:endParaRPr lang="en-US" b="0" dirty="0" smtClean="0"/>
          </a:p>
          <a:p>
            <a:pPr lvl="1" rtl="0"/>
            <a:r>
              <a:rPr lang="en-US" b="0" dirty="0" smtClean="0"/>
              <a:t>Press Releases – the press releases can show a history of M&amp;A activity and also provide updates</a:t>
            </a:r>
            <a:r>
              <a:rPr lang="en-US" b="0" baseline="0" dirty="0" smtClean="0"/>
              <a:t> that alter what you read in the Annual report</a:t>
            </a:r>
          </a:p>
          <a:p>
            <a:pPr lvl="0" rtl="0"/>
            <a:r>
              <a:rPr lang="en-US" b="0" baseline="0" dirty="0" smtClean="0"/>
              <a:t>&lt;Click&gt;</a:t>
            </a:r>
            <a:endParaRPr lang="en-US" b="0" dirty="0" smtClean="0"/>
          </a:p>
          <a:p>
            <a:pPr lvl="1" rtl="0"/>
            <a:r>
              <a:rPr lang="en-US" b="0" dirty="0" smtClean="0"/>
              <a:t>Social media – Listen to what others are saying about your client</a:t>
            </a:r>
          </a:p>
          <a:p>
            <a:pPr lvl="0" rtl="0"/>
            <a:r>
              <a:rPr lang="en-US" b="0" baseline="0" dirty="0" smtClean="0"/>
              <a:t>&lt;Click&gt;</a:t>
            </a:r>
            <a:endParaRPr lang="en-US" b="0" dirty="0" smtClean="0"/>
          </a:p>
          <a:p>
            <a:pPr lvl="1" rtl="0"/>
            <a:r>
              <a:rPr lang="en-US" b="0" dirty="0" smtClean="0"/>
              <a:t>Employment Ads – learn about what systems they have and hints</a:t>
            </a:r>
            <a:r>
              <a:rPr lang="en-US" b="0" baseline="0" dirty="0" smtClean="0"/>
              <a:t> of new efforts</a:t>
            </a:r>
          </a:p>
          <a:p>
            <a:pPr lvl="1" rtl="0"/>
            <a:r>
              <a:rPr lang="en-US" b="0" baseline="0" dirty="0" smtClean="0"/>
              <a:t>Look at stock price over trailing twelve months for a quick read of how they are feeling as a business</a:t>
            </a:r>
          </a:p>
          <a:p>
            <a:pPr lvl="0" rtl="0"/>
            <a:r>
              <a:rPr lang="en-US" b="0" baseline="0" dirty="0" smtClean="0"/>
              <a:t>&lt;Click&gt;</a:t>
            </a:r>
            <a:endParaRPr lang="en-US" b="0" dirty="0" smtClean="0"/>
          </a:p>
          <a:p>
            <a:pPr lvl="0" rtl="0"/>
            <a:r>
              <a:rPr lang="en-US" b="1" dirty="0" smtClean="0"/>
              <a:t>2. Next, Extract the top 4-6 org objectives and trends</a:t>
            </a:r>
          </a:p>
          <a:p>
            <a:pPr lvl="0" rtl="0"/>
            <a:r>
              <a:rPr lang="en-US" b="0" baseline="0" dirty="0" smtClean="0"/>
              <a:t>&lt;Click&gt;</a:t>
            </a:r>
            <a:endParaRPr lang="en-US" b="0" dirty="0" smtClean="0"/>
          </a:p>
          <a:p>
            <a:pPr lvl="0" rtl="0"/>
            <a:r>
              <a:rPr lang="en-US" dirty="0" smtClean="0"/>
              <a:t>Look</a:t>
            </a:r>
            <a:r>
              <a:rPr lang="en-US" baseline="0" dirty="0" smtClean="0"/>
              <a:t> at </a:t>
            </a:r>
            <a:r>
              <a:rPr lang="en-US" dirty="0" smtClean="0"/>
              <a:t>Mergers &amp; Acquisitions</a:t>
            </a:r>
          </a:p>
          <a:p>
            <a:pPr lvl="0" rtl="0"/>
            <a:r>
              <a:rPr lang="en-US" b="0" baseline="0" dirty="0" smtClean="0"/>
              <a:t>&lt;Click&gt;</a:t>
            </a:r>
            <a:endParaRPr lang="en-US" b="0" dirty="0" smtClean="0"/>
          </a:p>
          <a:p>
            <a:pPr lvl="0" rtl="0"/>
            <a:r>
              <a:rPr lang="en-US" dirty="0" smtClean="0"/>
              <a:t>Partnerships</a:t>
            </a:r>
          </a:p>
          <a:p>
            <a:pPr lvl="0" rtl="0"/>
            <a:r>
              <a:rPr lang="en-US" b="0" baseline="0" dirty="0" smtClean="0"/>
              <a:t>&lt;Click&gt;</a:t>
            </a:r>
            <a:endParaRPr lang="en-US" b="0" dirty="0" smtClean="0"/>
          </a:p>
          <a:p>
            <a:pPr lvl="0" rtl="0"/>
            <a:r>
              <a:rPr lang="en-US" dirty="0" smtClean="0"/>
              <a:t>Growth</a:t>
            </a:r>
          </a:p>
          <a:p>
            <a:pPr lvl="0" rtl="0"/>
            <a:r>
              <a:rPr lang="en-US" b="0" baseline="0" dirty="0" smtClean="0"/>
              <a:t>&lt;Click&gt;</a:t>
            </a:r>
            <a:endParaRPr lang="en-US" b="0" dirty="0" smtClean="0"/>
          </a:p>
          <a:p>
            <a:pPr lvl="0" rtl="0"/>
            <a:r>
              <a:rPr lang="en-US" dirty="0" smtClean="0"/>
              <a:t>Adding new lines of business</a:t>
            </a:r>
          </a:p>
          <a:p>
            <a:pPr lvl="0" rtl="0"/>
            <a:r>
              <a:rPr lang="en-US" b="0" baseline="0" dirty="0" smtClean="0"/>
              <a:t>&lt;Click&gt;</a:t>
            </a:r>
            <a:endParaRPr lang="en-US" b="0" dirty="0" smtClean="0"/>
          </a:p>
          <a:p>
            <a:pPr lvl="0" rtl="0"/>
            <a:r>
              <a:rPr lang="en-US" dirty="0" smtClean="0"/>
              <a:t>Pressure to reduce costs</a:t>
            </a:r>
          </a:p>
          <a:p>
            <a:pPr lvl="0" rtl="0"/>
            <a:r>
              <a:rPr lang="en-US" b="0" baseline="0" dirty="0" smtClean="0"/>
              <a:t>&lt;Click&gt;</a:t>
            </a:r>
            <a:endParaRPr lang="en-US" b="0" dirty="0" smtClean="0"/>
          </a:p>
          <a:p>
            <a:pPr lvl="0" rtl="0"/>
            <a:r>
              <a:rPr lang="en-US" b="1" dirty="0" smtClean="0"/>
              <a:t>3. Then, List how Identity Management can aid in those goals</a:t>
            </a:r>
          </a:p>
          <a:p>
            <a:pPr lvl="0" rtl="0"/>
            <a:r>
              <a:rPr lang="en-US" b="0" dirty="0" smtClean="0"/>
              <a:t>	on the next two slides you will see some examples.</a:t>
            </a:r>
          </a:p>
          <a:p>
            <a:pPr lvl="0" rtl="0"/>
            <a:r>
              <a:rPr lang="en-US" b="0" baseline="0" dirty="0" smtClean="0"/>
              <a:t>&lt;Click&gt;</a:t>
            </a:r>
            <a:endParaRPr lang="en-US" b="0" dirty="0" smtClean="0"/>
          </a:p>
          <a:p>
            <a:pPr lvl="0" rtl="0"/>
            <a:r>
              <a:rPr lang="en-US" b="1" dirty="0" smtClean="0"/>
              <a:t>4. Present to the client and learn more</a:t>
            </a:r>
          </a:p>
          <a:p>
            <a:pPr lvl="0" rtl="0"/>
            <a:r>
              <a:rPr lang="en-US" b="0" baseline="0" dirty="0" smtClean="0"/>
              <a:t>&lt;Click&gt;</a:t>
            </a:r>
            <a:endParaRPr lang="en-US" b="0" dirty="0" smtClean="0"/>
          </a:p>
          <a:p>
            <a:pPr algn="l"/>
            <a:r>
              <a:rPr lang="en-US" dirty="0" smtClean="0"/>
              <a:t>Sometimes</a:t>
            </a:r>
            <a:r>
              <a:rPr lang="en-US" baseline="0" dirty="0" smtClean="0"/>
              <a:t> you get it just right other times this merely opens the door for deeper discussions</a:t>
            </a:r>
            <a:endParaRPr lang="en-US" dirty="0"/>
          </a:p>
        </p:txBody>
      </p:sp>
      <p:sp>
        <p:nvSpPr>
          <p:cNvPr id="4" name="Footer Placeholder 3"/>
          <p:cNvSpPr>
            <a:spLocks noGrp="1"/>
          </p:cNvSpPr>
          <p:nvPr>
            <p:ph type="ftr"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3003590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aseline="0" dirty="0" smtClean="0"/>
              <a:t>By doing the research on the previous slide I identified </a:t>
            </a:r>
          </a:p>
          <a:p>
            <a:pPr defTabSz="897301">
              <a:defRPr/>
            </a:pPr>
            <a:r>
              <a:rPr lang="en-US" baseline="0" dirty="0" smtClean="0"/>
              <a:t>&lt;CLICK&gt;</a:t>
            </a:r>
          </a:p>
          <a:p>
            <a:pPr defTabSz="897301">
              <a:defRPr/>
            </a:pPr>
            <a:r>
              <a:rPr lang="en-US" baseline="0" dirty="0" smtClean="0"/>
              <a:t>six major goals for a Produce company as seen on the left and then </a:t>
            </a:r>
          </a:p>
          <a:p>
            <a:pPr defTabSz="897301">
              <a:defRPr/>
            </a:pPr>
            <a:r>
              <a:rPr lang="en-US" baseline="0" dirty="0" smtClean="0"/>
              <a:t>&lt;CLICK&gt;</a:t>
            </a:r>
          </a:p>
          <a:p>
            <a:pPr defTabSz="897301">
              <a:defRPr/>
            </a:pPr>
            <a:r>
              <a:rPr lang="en-US" baseline="0" dirty="0" smtClean="0"/>
              <a:t>I put on my thinking cap and came up the ways that our Identity Management services could help their IT contribute towards these goals </a:t>
            </a:r>
          </a:p>
          <a:p>
            <a:pPr defTabSz="897301">
              <a:defRPr/>
            </a:pPr>
            <a:r>
              <a:rPr lang="en-US" baseline="0" dirty="0" smtClean="0"/>
              <a:t>&lt;CLICK&gt;</a:t>
            </a:r>
          </a:p>
          <a:p>
            <a:pPr defTabSz="897301">
              <a:defRPr/>
            </a:pPr>
            <a:r>
              <a:rPr lang="en-US" baseline="0" dirty="0" smtClean="0"/>
              <a:t>as shown on the right.</a:t>
            </a:r>
          </a:p>
          <a:p>
            <a:pPr defTabSz="897301">
              <a:defRPr/>
            </a:pPr>
            <a:r>
              <a:rPr lang="en-US" baseline="0" dirty="0" smtClean="0"/>
              <a:t>Now we are engaging for an AD review preparatory to a consolidation as well as they are interested in SSO and Identity management</a:t>
            </a:r>
          </a:p>
          <a:p>
            <a:endParaRPr lang="en-US" dirty="0"/>
          </a:p>
        </p:txBody>
      </p:sp>
      <p:sp>
        <p:nvSpPr>
          <p:cNvPr id="4" name="Footer Placeholder 3"/>
          <p:cNvSpPr>
            <a:spLocks noGrp="1"/>
          </p:cNvSpPr>
          <p:nvPr>
            <p:ph type="ftr"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2941232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4D967-EE3D-40F3-85FE-FC699C1ED8F8}" type="slidenum">
              <a:rPr lang="en-US" smtClean="0"/>
              <a:t>14</a:t>
            </a:fld>
            <a:endParaRPr lang="en-US"/>
          </a:p>
        </p:txBody>
      </p:sp>
    </p:spTree>
    <p:extLst>
      <p:ext uri="{BB962C8B-B14F-4D97-AF65-F5344CB8AC3E}">
        <p14:creationId xmlns:p14="http://schemas.microsoft.com/office/powerpoint/2010/main" val="3162215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MSFT 2014 revenue $86.8 B – where does it go? COGS (Cost of Goods Sold) for a product company, </a:t>
            </a:r>
            <a:r>
              <a:rPr lang="en-US" baseline="0" dirty="0" smtClean="0"/>
              <a:t>Cost of Services for a services company</a:t>
            </a:r>
            <a:r>
              <a:rPr lang="en-US" dirty="0" smtClean="0"/>
              <a:t> or as MSFT puts it Cost</a:t>
            </a:r>
            <a:r>
              <a:rPr lang="en-US" baseline="0" dirty="0" smtClean="0"/>
              <a:t> of Revenue.</a:t>
            </a:r>
            <a:endParaRPr lang="en-US" dirty="0" smtClean="0"/>
          </a:p>
          <a:p>
            <a:endParaRPr lang="en-US" dirty="0"/>
          </a:p>
        </p:txBody>
      </p:sp>
      <p:sp>
        <p:nvSpPr>
          <p:cNvPr id="4" name="Slide Number Placeholder 3"/>
          <p:cNvSpPr>
            <a:spLocks noGrp="1"/>
          </p:cNvSpPr>
          <p:nvPr>
            <p:ph type="sldNum" sz="quarter" idx="10"/>
          </p:nvPr>
        </p:nvSpPr>
        <p:spPr/>
        <p:txBody>
          <a:bodyPr/>
          <a:lstStyle/>
          <a:p>
            <a:fld id="{C8E4D967-EE3D-40F3-85FE-FC699C1ED8F8}" type="slidenum">
              <a:rPr lang="en-US" smtClean="0"/>
              <a:t>16</a:t>
            </a:fld>
            <a:endParaRPr lang="en-US"/>
          </a:p>
        </p:txBody>
      </p:sp>
    </p:spTree>
    <p:extLst>
      <p:ext uri="{BB962C8B-B14F-4D97-AF65-F5344CB8AC3E}">
        <p14:creationId xmlns:p14="http://schemas.microsoft.com/office/powerpoint/2010/main" val="3792787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E1CADF-3865-4A32-967C-074F3ED75A37}" type="slidenum">
              <a:rPr lang="en-GB" smtClean="0"/>
              <a:t>17</a:t>
            </a:fld>
            <a:endParaRPr lang="en-GB"/>
          </a:p>
        </p:txBody>
      </p:sp>
    </p:spTree>
    <p:extLst>
      <p:ext uri="{BB962C8B-B14F-4D97-AF65-F5344CB8AC3E}">
        <p14:creationId xmlns:p14="http://schemas.microsoft.com/office/powerpoint/2010/main" val="1078269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3/18/2015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3/18/2015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
        <p:nvSpPr>
          <p:cNvPr id="7" name="Rectangle 6"/>
          <p:cNvSpPr/>
          <p:nvPr userDrawn="1"/>
        </p:nvSpPr>
        <p:spPr>
          <a:xfrm>
            <a:off x="256709" y="0"/>
            <a:ext cx="216000" cy="6858000"/>
          </a:xfrm>
          <a:prstGeom prst="rect">
            <a:avLst/>
          </a:prstGeom>
          <a:solidFill>
            <a:srgbClr val="009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GB" dirty="0">
              <a:solidFill>
                <a:schemeClr val="bg1"/>
              </a:solidFill>
              <a:latin typeface="Segoe UI Light" panose="020B0502040204020203" pitchFamily="34" charset="0"/>
              <a:cs typeface="Segoe UI Light" panose="020B0502040204020203" pitchFamily="34" charset="0"/>
            </a:endParaRPr>
          </a:p>
        </p:txBody>
      </p:sp>
      <p:sp>
        <p:nvSpPr>
          <p:cNvPr id="11" name="Title 1"/>
          <p:cNvSpPr>
            <a:spLocks noGrp="1"/>
          </p:cNvSpPr>
          <p:nvPr>
            <p:ph type="title" hasCustomPrompt="1"/>
          </p:nvPr>
        </p:nvSpPr>
        <p:spPr>
          <a:xfrm>
            <a:off x="721914" y="268665"/>
            <a:ext cx="7745430" cy="846386"/>
          </a:xfrm>
        </p:spPr>
        <p:txBody>
          <a:bodyPr anchor="ctr" anchorCtr="0">
            <a:normAutofit/>
          </a:bodyPr>
          <a:lstStyle>
            <a:lvl1pPr>
              <a:defRPr sz="4800" spc="-151" baseline="0">
                <a:solidFill>
                  <a:srgbClr val="009ECC"/>
                </a:solidFill>
              </a:defRPr>
            </a:lvl1pPr>
          </a:lstStyle>
          <a:p>
            <a:r>
              <a:rPr lang="en-US" dirty="0" smtClean="0"/>
              <a:t>Title</a:t>
            </a:r>
            <a:endParaRPr lang="en-US" dirty="0"/>
          </a:p>
        </p:txBody>
      </p:sp>
      <p:sp>
        <p:nvSpPr>
          <p:cNvPr id="5" name="TextBox 4"/>
          <p:cNvSpPr txBox="1"/>
          <p:nvPr userDrawn="1"/>
        </p:nvSpPr>
        <p:spPr>
          <a:xfrm>
            <a:off x="721914" y="6529754"/>
            <a:ext cx="4863877" cy="332399"/>
          </a:xfrm>
          <a:prstGeom prst="rect">
            <a:avLst/>
          </a:prstGeom>
          <a:noFill/>
        </p:spPr>
        <p:txBody>
          <a:bodyPr wrap="square" lIns="0" tIns="0" rIns="0" bIns="0" rtlCol="0">
            <a:spAutoFit/>
          </a:bodyPr>
          <a:lstStyle/>
          <a:p>
            <a:pPr>
              <a:lnSpc>
                <a:spcPct val="90000"/>
              </a:lnSpc>
            </a:pPr>
            <a:r>
              <a:rPr lang="en-US" sz="2400" spc="-50" dirty="0" smtClean="0">
                <a:gradFill>
                  <a:gsLst>
                    <a:gs pos="2917">
                      <a:schemeClr val="tx1"/>
                    </a:gs>
                    <a:gs pos="30000">
                      <a:schemeClr val="tx1"/>
                    </a:gs>
                  </a:gsLst>
                  <a:lin ang="5400000" scaled="0"/>
                </a:gradFill>
              </a:rPr>
              <a:t>Twitter: </a:t>
            </a:r>
            <a:r>
              <a:rPr lang="en-US" sz="2400" spc="-50" dirty="0" err="1" smtClean="0">
                <a:gradFill>
                  <a:gsLst>
                    <a:gs pos="2917">
                      <a:schemeClr val="tx1"/>
                    </a:gs>
                    <a:gs pos="30000">
                      <a:schemeClr val="tx1"/>
                    </a:gs>
                  </a:gsLst>
                  <a:lin ang="5400000" scaled="0"/>
                </a:gradFill>
              </a:rPr>
              <a:t>DavidLundell</a:t>
            </a:r>
            <a:endParaRPr lang="en-US" sz="2400" spc="-5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203774362"/>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egular 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25474" y="1447799"/>
            <a:ext cx="11151917" cy="5081955"/>
          </a:xfrm>
          <a:prstGeom prst="rect">
            <a:avLst/>
          </a:prstGeom>
        </p:spPr>
        <p:txBody>
          <a:bodyPr>
            <a:noAutofit/>
          </a:bodyPr>
          <a:lstStyle>
            <a:lvl1pPr marL="342900" indent="-342900">
              <a:buClr>
                <a:srgbClr val="00B9E4"/>
              </a:buClr>
              <a:buFont typeface="Arial" pitchFamily="34" charset="0"/>
              <a:buChar char="•"/>
              <a:defRPr sz="3200" b="0">
                <a:latin typeface="+mj-lt"/>
              </a:defRPr>
            </a:lvl1pPr>
            <a:lvl2pPr marL="569900" indent="-285750">
              <a:buClr>
                <a:srgbClr val="00B9E4"/>
              </a:buClr>
              <a:buFont typeface="Arial" pitchFamily="34" charset="0"/>
              <a:buChar char="•"/>
              <a:defRPr sz="2800" b="0" spc="-51" baseline="0">
                <a:latin typeface="+mj-lt"/>
              </a:defRPr>
            </a:lvl2pPr>
            <a:lvl3pPr marL="803253" indent="-285750">
              <a:buClr>
                <a:srgbClr val="00B9E4"/>
              </a:buClr>
              <a:buFont typeface="Arial" pitchFamily="34" charset="0"/>
              <a:buChar char="•"/>
              <a:tabLst/>
              <a:defRPr sz="2400" b="0" spc="-51" baseline="0">
                <a:latin typeface="+mj-lt"/>
              </a:defRPr>
            </a:lvl3pPr>
            <a:lvl4pPr marL="741330" indent="0">
              <a:buClr>
                <a:srgbClr val="00B9E4"/>
              </a:buClr>
              <a:buFont typeface="Wingdings" pitchFamily="2" charset="2"/>
              <a:buNone/>
              <a:defRPr sz="2000" b="0" spc="-51" baseline="0">
                <a:latin typeface="+mj-lt"/>
              </a:defRPr>
            </a:lvl4pPr>
            <a:lvl5pPr marL="914361" indent="0">
              <a:buClr>
                <a:srgbClr val="00B9E4"/>
              </a:buClr>
              <a:buFont typeface="Wingdings" pitchFamily="2" charset="2"/>
              <a:buNone/>
              <a:tabLst/>
              <a:defRPr sz="1800" b="0" spc="-51" baseline="0">
                <a:latin typeface="+mj-lt"/>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6"/>
          <p:cNvSpPr/>
          <p:nvPr userDrawn="1"/>
        </p:nvSpPr>
        <p:spPr>
          <a:xfrm>
            <a:off x="256709" y="0"/>
            <a:ext cx="216000" cy="6858000"/>
          </a:xfrm>
          <a:prstGeom prst="rect">
            <a:avLst/>
          </a:prstGeom>
          <a:solidFill>
            <a:srgbClr val="009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GB" dirty="0">
              <a:solidFill>
                <a:schemeClr val="bg1"/>
              </a:solidFill>
              <a:latin typeface="Segoe UI Light" panose="020B0502040204020203" pitchFamily="34" charset="0"/>
              <a:cs typeface="Segoe UI Light" panose="020B0502040204020203" pitchFamily="34" charset="0"/>
            </a:endParaRPr>
          </a:p>
        </p:txBody>
      </p:sp>
      <p:sp>
        <p:nvSpPr>
          <p:cNvPr id="11" name="Title 1"/>
          <p:cNvSpPr>
            <a:spLocks noGrp="1"/>
          </p:cNvSpPr>
          <p:nvPr>
            <p:ph type="title" hasCustomPrompt="1"/>
          </p:nvPr>
        </p:nvSpPr>
        <p:spPr>
          <a:xfrm>
            <a:off x="721914" y="268665"/>
            <a:ext cx="7745430" cy="846386"/>
          </a:xfrm>
        </p:spPr>
        <p:txBody>
          <a:bodyPr anchor="ctr" anchorCtr="0">
            <a:normAutofit/>
          </a:bodyPr>
          <a:lstStyle>
            <a:lvl1pPr>
              <a:defRPr sz="4800" spc="-151" baseline="0">
                <a:solidFill>
                  <a:srgbClr val="009ECC"/>
                </a:solidFill>
              </a:defRPr>
            </a:lvl1pPr>
          </a:lstStyle>
          <a:p>
            <a:r>
              <a:rPr lang="en-US" dirty="0" smtClean="0"/>
              <a:t>Title</a:t>
            </a:r>
            <a:endParaRPr lang="en-US" dirty="0"/>
          </a:p>
        </p:txBody>
      </p:sp>
      <p:sp>
        <p:nvSpPr>
          <p:cNvPr id="2" name="TextBox 1"/>
          <p:cNvSpPr txBox="1"/>
          <p:nvPr userDrawn="1"/>
        </p:nvSpPr>
        <p:spPr>
          <a:xfrm>
            <a:off x="721914" y="6529754"/>
            <a:ext cx="4863877" cy="332399"/>
          </a:xfrm>
          <a:prstGeom prst="rect">
            <a:avLst/>
          </a:prstGeom>
          <a:noFill/>
        </p:spPr>
        <p:txBody>
          <a:bodyPr wrap="square" lIns="0" tIns="0" rIns="0" bIns="0" rtlCol="0">
            <a:spAutoFit/>
          </a:bodyPr>
          <a:lstStyle/>
          <a:p>
            <a:pPr>
              <a:lnSpc>
                <a:spcPct val="90000"/>
              </a:lnSpc>
            </a:pPr>
            <a:r>
              <a:rPr lang="en-US" sz="2400" spc="-50" dirty="0" smtClean="0">
                <a:gradFill>
                  <a:gsLst>
                    <a:gs pos="2917">
                      <a:schemeClr val="tx1"/>
                    </a:gs>
                    <a:gs pos="30000">
                      <a:schemeClr val="tx1"/>
                    </a:gs>
                  </a:gsLst>
                  <a:lin ang="5400000" scaled="0"/>
                </a:gradFill>
              </a:rPr>
              <a:t>Twitter: </a:t>
            </a:r>
            <a:r>
              <a:rPr lang="en-US" sz="2400" spc="-50" dirty="0" err="1" smtClean="0">
                <a:gradFill>
                  <a:gsLst>
                    <a:gs pos="2917">
                      <a:schemeClr val="tx1"/>
                    </a:gs>
                    <a:gs pos="30000">
                      <a:schemeClr val="tx1"/>
                    </a:gs>
                  </a:gsLst>
                  <a:lin ang="5400000" scaled="0"/>
                </a:gradFill>
              </a:rPr>
              <a:t>DavidLundell</a:t>
            </a:r>
            <a:endParaRPr lang="en-US" sz="2400" spc="-5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7154615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ide by side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5227" y="1341438"/>
            <a:ext cx="5242273" cy="5116512"/>
          </a:xfrm>
        </p:spPr>
        <p:txBody>
          <a:bodyPr>
            <a:noAutofit/>
          </a:bodyPr>
          <a:lstStyle>
            <a:lvl1pPr>
              <a:buClr>
                <a:srgbClr val="00B9E4"/>
              </a:buClr>
              <a:defRPr sz="2800">
                <a:latin typeface="+mj-lt"/>
              </a:defRPr>
            </a:lvl1pPr>
            <a:lvl2pPr>
              <a:buClr>
                <a:srgbClr val="00B9E4"/>
              </a:buClr>
              <a:defRPr sz="2400">
                <a:latin typeface="+mj-lt"/>
              </a:defRPr>
            </a:lvl2pPr>
            <a:lvl3pPr>
              <a:buClr>
                <a:srgbClr val="00B9E4"/>
              </a:buClr>
              <a:defRPr sz="2000">
                <a:latin typeface="+mj-lt"/>
              </a:defRPr>
            </a:lvl3pPr>
            <a:lvl4pPr>
              <a:buClr>
                <a:srgbClr val="00B9E4"/>
              </a:buClr>
              <a:defRPr sz="1800">
                <a:latin typeface="+mj-lt"/>
              </a:defRPr>
            </a:lvl4pPr>
            <a:lvl5pPr>
              <a:buClr>
                <a:srgbClr val="00B9E4"/>
              </a:buClr>
              <a:defRPr sz="1800">
                <a:latin typeface="+mj-lt"/>
              </a:defRPr>
            </a:lvl5pPr>
            <a:lvl6pPr>
              <a:defRPr sz="1800"/>
            </a:lvl6pPr>
            <a:lvl7pPr>
              <a:defRPr sz="1800"/>
            </a:lvl7pPr>
            <a:lvl8pPr>
              <a:defRPr sz="1800"/>
            </a:lvl8pPr>
            <a:lvl9pPr>
              <a:defRPr sz="1800"/>
            </a:lvl9pPr>
          </a:lstStyle>
          <a:p>
            <a:pPr lvl="0"/>
            <a:r>
              <a:rPr lang="en-US" dirty="0" smtClean="0"/>
              <a:t>Sub title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444042" y="1341438"/>
            <a:ext cx="5384800" cy="5116512"/>
          </a:xfrm>
        </p:spPr>
        <p:txBody>
          <a:bodyPr>
            <a:noAutofit/>
          </a:bodyPr>
          <a:lstStyle>
            <a:lvl1pPr>
              <a:buClr>
                <a:srgbClr val="00B9E4"/>
              </a:buClr>
              <a:defRPr sz="2800">
                <a:latin typeface="+mj-lt"/>
              </a:defRPr>
            </a:lvl1pPr>
            <a:lvl2pPr>
              <a:buClr>
                <a:srgbClr val="00B9E4"/>
              </a:buClr>
              <a:defRPr sz="2400">
                <a:latin typeface="+mj-lt"/>
              </a:defRPr>
            </a:lvl2pPr>
            <a:lvl3pPr>
              <a:buClr>
                <a:srgbClr val="00B9E4"/>
              </a:buClr>
              <a:defRPr sz="2000">
                <a:latin typeface="+mj-lt"/>
              </a:defRPr>
            </a:lvl3pPr>
            <a:lvl4pPr>
              <a:buClr>
                <a:srgbClr val="00B9E4"/>
              </a:buClr>
              <a:defRPr sz="1800">
                <a:latin typeface="+mj-lt"/>
              </a:defRPr>
            </a:lvl4pPr>
            <a:lvl5pPr>
              <a:buClr>
                <a:srgbClr val="00B9E4"/>
              </a:buClr>
              <a:defRPr sz="1800">
                <a:latin typeface="+mj-lt"/>
              </a:defRPr>
            </a:lvl5pPr>
            <a:lvl6pPr>
              <a:defRPr sz="1800"/>
            </a:lvl6pPr>
            <a:lvl7pPr>
              <a:defRPr sz="1800"/>
            </a:lvl7pPr>
            <a:lvl8pPr>
              <a:defRPr sz="1800"/>
            </a:lvl8pPr>
            <a:lvl9pPr>
              <a:defRPr sz="1800"/>
            </a:lvl9pPr>
          </a:lstStyle>
          <a:p>
            <a:pPr lvl="0"/>
            <a:r>
              <a:rPr lang="en-US" dirty="0" smtClean="0"/>
              <a:t>Sub title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256709" y="0"/>
            <a:ext cx="216000" cy="6858000"/>
          </a:xfrm>
          <a:prstGeom prst="rect">
            <a:avLst/>
          </a:prstGeom>
          <a:solidFill>
            <a:srgbClr val="009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GB" dirty="0">
              <a:solidFill>
                <a:schemeClr val="bg1"/>
              </a:solidFill>
              <a:latin typeface="Segoe UI Light" panose="020B0502040204020203" pitchFamily="34" charset="0"/>
              <a:cs typeface="Segoe UI Light" panose="020B0502040204020203" pitchFamily="34" charset="0"/>
            </a:endParaRPr>
          </a:p>
        </p:txBody>
      </p:sp>
      <p:sp>
        <p:nvSpPr>
          <p:cNvPr id="11" name="Title 1"/>
          <p:cNvSpPr>
            <a:spLocks noGrp="1"/>
          </p:cNvSpPr>
          <p:nvPr>
            <p:ph type="title" hasCustomPrompt="1"/>
          </p:nvPr>
        </p:nvSpPr>
        <p:spPr>
          <a:xfrm>
            <a:off x="721914" y="268665"/>
            <a:ext cx="7745430" cy="846386"/>
          </a:xfrm>
        </p:spPr>
        <p:txBody>
          <a:bodyPr anchor="ctr" anchorCtr="0">
            <a:normAutofit/>
          </a:bodyPr>
          <a:lstStyle>
            <a:lvl1pPr>
              <a:defRPr sz="4800" spc="-151" baseline="0">
                <a:solidFill>
                  <a:srgbClr val="009ECC"/>
                </a:solidFill>
              </a:defRPr>
            </a:lvl1pPr>
          </a:lstStyle>
          <a:p>
            <a:r>
              <a:rPr lang="en-US" dirty="0" smtClean="0"/>
              <a:t>Title</a:t>
            </a:r>
            <a:endParaRPr lang="en-US" dirty="0"/>
          </a:p>
        </p:txBody>
      </p:sp>
      <p:sp>
        <p:nvSpPr>
          <p:cNvPr id="7" name="TextBox 6"/>
          <p:cNvSpPr txBox="1"/>
          <p:nvPr userDrawn="1"/>
        </p:nvSpPr>
        <p:spPr>
          <a:xfrm>
            <a:off x="721914" y="6529754"/>
            <a:ext cx="4863877" cy="332399"/>
          </a:xfrm>
          <a:prstGeom prst="rect">
            <a:avLst/>
          </a:prstGeom>
          <a:noFill/>
        </p:spPr>
        <p:txBody>
          <a:bodyPr wrap="square" lIns="0" tIns="0" rIns="0" bIns="0" rtlCol="0">
            <a:spAutoFit/>
          </a:bodyPr>
          <a:lstStyle/>
          <a:p>
            <a:pPr>
              <a:lnSpc>
                <a:spcPct val="90000"/>
              </a:lnSpc>
            </a:pPr>
            <a:r>
              <a:rPr lang="en-US" sz="2400" spc="-50" dirty="0" smtClean="0">
                <a:gradFill>
                  <a:gsLst>
                    <a:gs pos="2917">
                      <a:schemeClr val="tx1"/>
                    </a:gs>
                    <a:gs pos="30000">
                      <a:schemeClr val="tx1"/>
                    </a:gs>
                  </a:gsLst>
                  <a:lin ang="5400000" scaled="0"/>
                </a:gradFill>
              </a:rPr>
              <a:t>Twitter: </a:t>
            </a:r>
            <a:r>
              <a:rPr lang="en-US" sz="2400" spc="-50" dirty="0" err="1" smtClean="0">
                <a:gradFill>
                  <a:gsLst>
                    <a:gs pos="2917">
                      <a:schemeClr val="tx1"/>
                    </a:gs>
                    <a:gs pos="30000">
                      <a:schemeClr val="tx1"/>
                    </a:gs>
                  </a:gsLst>
                  <a:lin ang="5400000" scaled="0"/>
                </a:gradFill>
              </a:rPr>
              <a:t>DavidLundell</a:t>
            </a:r>
            <a:endParaRPr lang="en-US" sz="2400" spc="-5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78907027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3/18/2015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3/18/2015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3/18/2015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3/18/2015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2" r:id="rId18"/>
    <p:sldLayoutId id="2147483673" r:id="rId19"/>
    <p:sldLayoutId id="2147483674" r:id="rId20"/>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13" Type="http://schemas.microsoft.com/office/2007/relationships/diagramDrawing" Target="../diagrams/drawing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QuickStyle" Target="../diagrams/quickStyle5.xml"/><Relationship Id="rId5" Type="http://schemas.openxmlformats.org/officeDocument/2006/relationships/diagramQuickStyle" Target="../diagrams/quickStyle4.xml"/><Relationship Id="rId10" Type="http://schemas.openxmlformats.org/officeDocument/2006/relationships/diagramLayout" Target="../diagrams/layout5.xml"/><Relationship Id="rId4" Type="http://schemas.openxmlformats.org/officeDocument/2006/relationships/diagramLayout" Target="../diagrams/layout4.xml"/><Relationship Id="rId9"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20.PNG"/><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jp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9.gif"/></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2" Type="http://schemas.openxmlformats.org/officeDocument/2006/relationships/hyperlink" Target="http://www.identitymanaged.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does IDM impact the Bottom Line?</a:t>
            </a:r>
            <a:endParaRPr lang="en-US" dirty="0"/>
          </a:p>
        </p:txBody>
      </p:sp>
      <p:sp>
        <p:nvSpPr>
          <p:cNvPr id="3" name="Subtitle 2"/>
          <p:cNvSpPr>
            <a:spLocks noGrp="1"/>
          </p:cNvSpPr>
          <p:nvPr>
            <p:ph type="subTitle" idx="1"/>
          </p:nvPr>
        </p:nvSpPr>
        <p:spPr/>
        <p:txBody>
          <a:bodyPr/>
          <a:lstStyle/>
          <a:p>
            <a:r>
              <a:rPr lang="en-GB" dirty="0"/>
              <a:t>How to sell Identity </a:t>
            </a:r>
            <a:r>
              <a:rPr lang="en-GB" dirty="0" smtClean="0"/>
              <a:t>Management</a:t>
            </a:r>
            <a:endParaRPr lang="en-GB" dirty="0"/>
          </a:p>
        </p:txBody>
      </p:sp>
      <p:sp>
        <p:nvSpPr>
          <p:cNvPr id="4" name="Text Placeholder 2"/>
          <p:cNvSpPr txBox="1">
            <a:spLocks/>
          </p:cNvSpPr>
          <p:nvPr/>
        </p:nvSpPr>
        <p:spPr bwMode="gray">
          <a:xfrm>
            <a:off x="737191" y="4912242"/>
            <a:ext cx="7336465" cy="940879"/>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mtClean="0"/>
              <a:t>David Lundell, Identity Managed LLC</a:t>
            </a:r>
            <a:endParaRPr lang="en-GB" dirty="0"/>
          </a:p>
        </p:txBody>
      </p:sp>
      <p:sp>
        <p:nvSpPr>
          <p:cNvPr id="5" name="Rectangle 4"/>
          <p:cNvSpPr/>
          <p:nvPr/>
        </p:nvSpPr>
        <p:spPr>
          <a:xfrm>
            <a:off x="1154955" y="5853121"/>
            <a:ext cx="6096000" cy="646331"/>
          </a:xfrm>
          <a:prstGeom prst="rect">
            <a:avLst/>
          </a:prstGeom>
        </p:spPr>
        <p:txBody>
          <a:bodyPr>
            <a:spAutoFit/>
          </a:bodyPr>
          <a:lstStyle/>
          <a:p>
            <a:r>
              <a:rPr lang="en-GB" dirty="0"/>
              <a:t>Principal Consultant, MVP, MBA, Author</a:t>
            </a:r>
          </a:p>
          <a:p>
            <a:r>
              <a:rPr lang="en-GB" dirty="0"/>
              <a:t>Twitter: </a:t>
            </a:r>
            <a:r>
              <a:rPr lang="en-GB" dirty="0" err="1"/>
              <a:t>DavidLundell</a:t>
            </a:r>
            <a:r>
              <a:rPr lang="en-GB" dirty="0"/>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55" y="60517"/>
            <a:ext cx="7386321" cy="1704247"/>
          </a:xfrm>
          <a:prstGeom prst="rect">
            <a:avLst/>
          </a:prstGeom>
        </p:spPr>
      </p:pic>
    </p:spTree>
    <p:extLst>
      <p:ext uri="{BB962C8B-B14F-4D97-AF65-F5344CB8AC3E}">
        <p14:creationId xmlns:p14="http://schemas.microsoft.com/office/powerpoint/2010/main" val="837033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 to dig into how or any questions first?</a:t>
            </a:r>
            <a:endParaRPr lang="en-US" dirty="0"/>
          </a:p>
        </p:txBody>
      </p:sp>
      <p:graphicFrame>
        <p:nvGraphicFramePr>
          <p:cNvPr id="3" name="Content Placeholder 2"/>
          <p:cNvGraphicFramePr>
            <a:graphicFrameLocks noGrp="1"/>
          </p:cNvGraphicFramePr>
          <p:nvPr>
            <p:ph idx="1"/>
            <p:extLst/>
          </p:nvPr>
        </p:nvGraphicFramePr>
        <p:xfrm>
          <a:off x="914400" y="2133599"/>
          <a:ext cx="10590212" cy="3671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21914" y="6529754"/>
            <a:ext cx="4863877" cy="332399"/>
          </a:xfrm>
          <a:prstGeom prst="rect">
            <a:avLst/>
          </a:prstGeom>
          <a:noFill/>
        </p:spPr>
        <p:txBody>
          <a:bodyPr wrap="square" lIns="0" tIns="0" rIns="0" bIns="0" rtlCol="0">
            <a:spAutoFit/>
          </a:bodyPr>
          <a:lstStyle/>
          <a:p>
            <a:pPr>
              <a:lnSpc>
                <a:spcPct val="90000"/>
              </a:lnSpc>
            </a:pPr>
            <a:r>
              <a:rPr lang="en-US" sz="2400" spc="-50" dirty="0" smtClean="0">
                <a:gradFill>
                  <a:gsLst>
                    <a:gs pos="2917">
                      <a:schemeClr val="tx1"/>
                    </a:gs>
                    <a:gs pos="30000">
                      <a:schemeClr val="tx1"/>
                    </a:gs>
                  </a:gsLst>
                  <a:lin ang="5400000" scaled="0"/>
                </a:gradFill>
              </a:rPr>
              <a:t>Twitter: </a:t>
            </a:r>
            <a:r>
              <a:rPr lang="en-US" sz="2400" spc="-50" dirty="0" err="1" smtClean="0">
                <a:gradFill>
                  <a:gsLst>
                    <a:gs pos="2917">
                      <a:schemeClr val="tx1"/>
                    </a:gs>
                    <a:gs pos="30000">
                      <a:schemeClr val="tx1"/>
                    </a:gs>
                  </a:gsLst>
                  <a:lin ang="5400000" scaled="0"/>
                </a:gradFill>
              </a:rPr>
              <a:t>DavidLundell</a:t>
            </a:r>
            <a:endParaRPr lang="en-US" sz="2400" spc="-5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683498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Align to the CEO’s Goals</a:t>
            </a:r>
            <a:endParaRPr lang="en-US" dirty="0"/>
          </a:p>
        </p:txBody>
      </p:sp>
      <p:sp>
        <p:nvSpPr>
          <p:cNvPr id="3" name="Subtitle 2"/>
          <p:cNvSpPr>
            <a:spLocks noGrp="1"/>
          </p:cNvSpPr>
          <p:nvPr>
            <p:ph type="subTitle" idx="1"/>
          </p:nvPr>
        </p:nvSpPr>
        <p:spPr/>
        <p:txBody>
          <a:bodyPr/>
          <a:lstStyle/>
          <a:p>
            <a:endParaRPr lang="en-US"/>
          </a:p>
        </p:txBody>
      </p:sp>
      <p:sp>
        <p:nvSpPr>
          <p:cNvPr id="4" name="TextBox 3"/>
          <p:cNvSpPr txBox="1"/>
          <p:nvPr/>
        </p:nvSpPr>
        <p:spPr>
          <a:xfrm>
            <a:off x="721914" y="6529754"/>
            <a:ext cx="4863877" cy="332399"/>
          </a:xfrm>
          <a:prstGeom prst="rect">
            <a:avLst/>
          </a:prstGeom>
          <a:noFill/>
        </p:spPr>
        <p:txBody>
          <a:bodyPr wrap="square" lIns="0" tIns="0" rIns="0" bIns="0" rtlCol="0">
            <a:spAutoFit/>
          </a:bodyPr>
          <a:lstStyle/>
          <a:p>
            <a:pPr>
              <a:lnSpc>
                <a:spcPct val="90000"/>
              </a:lnSpc>
            </a:pPr>
            <a:r>
              <a:rPr lang="en-US" sz="2400" spc="-50" dirty="0" smtClean="0">
                <a:gradFill>
                  <a:gsLst>
                    <a:gs pos="2917">
                      <a:schemeClr val="tx1"/>
                    </a:gs>
                    <a:gs pos="30000">
                      <a:schemeClr val="tx1"/>
                    </a:gs>
                  </a:gsLst>
                  <a:lin ang="5400000" scaled="0"/>
                </a:gradFill>
              </a:rPr>
              <a:t>Twitter: </a:t>
            </a:r>
            <a:r>
              <a:rPr lang="en-US" sz="2400" spc="-50" dirty="0" err="1" smtClean="0">
                <a:gradFill>
                  <a:gsLst>
                    <a:gs pos="2917">
                      <a:schemeClr val="tx1"/>
                    </a:gs>
                    <a:gs pos="30000">
                      <a:schemeClr val="tx1"/>
                    </a:gs>
                  </a:gsLst>
                  <a:lin ang="5400000" scaled="0"/>
                </a:gradFill>
              </a:rPr>
              <a:t>DavidLundell</a:t>
            </a:r>
            <a:endParaRPr lang="en-US" sz="2400" spc="-5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184920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1721305" y="1089025"/>
          <a:ext cx="8772525" cy="5303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1717221" y="2714625"/>
            <a:ext cx="2133600" cy="2057400"/>
          </a:xfrm>
          <a:prstGeom prst="roundRect">
            <a:avLst/>
          </a:prstGeom>
          <a:noFill/>
          <a:ln w="101600"/>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lIns="274320" tIns="182880" rIns="274320" bIns="182880" rtlCol="0" anchor="ctr"/>
          <a:lstStyle/>
          <a:p>
            <a:pPr algn="ctr"/>
            <a:endParaRPr lang="en-US" sz="2000" dirty="0">
              <a:solidFill>
                <a:srgbClr val="000000"/>
              </a:solidFill>
            </a:endParaRPr>
          </a:p>
        </p:txBody>
      </p:sp>
      <p:sp>
        <p:nvSpPr>
          <p:cNvPr id="5" name="TextBox 4"/>
          <p:cNvSpPr txBox="1"/>
          <p:nvPr/>
        </p:nvSpPr>
        <p:spPr>
          <a:xfrm>
            <a:off x="1698172" y="792540"/>
            <a:ext cx="7543801" cy="1569660"/>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Microsoft Sans Serif" pitchFamily="34" charset="0"/>
                <a:cs typeface="Microsoft Sans Serif" pitchFamily="34" charset="0"/>
              </a:rPr>
              <a:t>Annual Report</a:t>
            </a:r>
          </a:p>
          <a:p>
            <a:r>
              <a:rPr lang="en-US" sz="2400" b="1" dirty="0">
                <a:effectLst>
                  <a:outerShdw blurRad="38100" dist="38100" dir="2700000" algn="tl">
                    <a:srgbClr val="000000">
                      <a:alpha val="43137"/>
                    </a:srgbClr>
                  </a:outerShdw>
                </a:effectLst>
                <a:latin typeface="Microsoft Sans Serif" pitchFamily="34" charset="0"/>
                <a:cs typeface="Microsoft Sans Serif" pitchFamily="34" charset="0"/>
              </a:rPr>
              <a:t>Press Releases</a:t>
            </a:r>
          </a:p>
          <a:p>
            <a:r>
              <a:rPr lang="en-US" sz="2400" b="1" dirty="0">
                <a:effectLst>
                  <a:outerShdw blurRad="38100" dist="38100" dir="2700000" algn="tl">
                    <a:srgbClr val="000000">
                      <a:alpha val="43137"/>
                    </a:srgbClr>
                  </a:outerShdw>
                </a:effectLst>
                <a:latin typeface="Microsoft Sans Serif" pitchFamily="34" charset="0"/>
                <a:cs typeface="Microsoft Sans Serif" pitchFamily="34" charset="0"/>
              </a:rPr>
              <a:t>Social Media</a:t>
            </a:r>
          </a:p>
          <a:p>
            <a:r>
              <a:rPr lang="en-US" sz="2400" b="1" dirty="0">
                <a:effectLst>
                  <a:outerShdw blurRad="38100" dist="38100" dir="2700000" algn="tl">
                    <a:srgbClr val="000000">
                      <a:alpha val="43137"/>
                    </a:srgbClr>
                  </a:outerShdw>
                </a:effectLst>
                <a:latin typeface="Microsoft Sans Serif" pitchFamily="34" charset="0"/>
                <a:cs typeface="Microsoft Sans Serif" pitchFamily="34" charset="0"/>
              </a:rPr>
              <a:t>Employment Ads</a:t>
            </a:r>
          </a:p>
        </p:txBody>
      </p:sp>
      <p:sp>
        <p:nvSpPr>
          <p:cNvPr id="6" name="TextBox 5"/>
          <p:cNvSpPr txBox="1"/>
          <p:nvPr/>
        </p:nvSpPr>
        <p:spPr>
          <a:xfrm>
            <a:off x="3850822" y="4940779"/>
            <a:ext cx="7543801" cy="1938992"/>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Microsoft Sans Serif" pitchFamily="34" charset="0"/>
                <a:cs typeface="Microsoft Sans Serif" pitchFamily="34" charset="0"/>
              </a:rPr>
              <a:t>Mergers &amp; Acquisitions</a:t>
            </a:r>
          </a:p>
          <a:p>
            <a:r>
              <a:rPr lang="en-US" sz="2400" b="1" dirty="0">
                <a:effectLst>
                  <a:outerShdw blurRad="38100" dist="38100" dir="2700000" algn="tl">
                    <a:srgbClr val="000000">
                      <a:alpha val="43137"/>
                    </a:srgbClr>
                  </a:outerShdw>
                </a:effectLst>
                <a:latin typeface="Microsoft Sans Serif" pitchFamily="34" charset="0"/>
                <a:cs typeface="Microsoft Sans Serif" pitchFamily="34" charset="0"/>
              </a:rPr>
              <a:t>Partnerships</a:t>
            </a:r>
          </a:p>
          <a:p>
            <a:r>
              <a:rPr lang="en-US" sz="2400" b="1" dirty="0">
                <a:effectLst>
                  <a:outerShdw blurRad="38100" dist="38100" dir="2700000" algn="tl">
                    <a:srgbClr val="000000">
                      <a:alpha val="43137"/>
                    </a:srgbClr>
                  </a:outerShdw>
                </a:effectLst>
                <a:latin typeface="Microsoft Sans Serif" pitchFamily="34" charset="0"/>
                <a:cs typeface="Microsoft Sans Serif" pitchFamily="34" charset="0"/>
              </a:rPr>
              <a:t>Growth</a:t>
            </a:r>
          </a:p>
          <a:p>
            <a:r>
              <a:rPr lang="en-US" sz="2400" b="1" dirty="0">
                <a:effectLst>
                  <a:outerShdw blurRad="38100" dist="38100" dir="2700000" algn="tl">
                    <a:srgbClr val="000000">
                      <a:alpha val="43137"/>
                    </a:srgbClr>
                  </a:outerShdw>
                </a:effectLst>
                <a:latin typeface="Microsoft Sans Serif" pitchFamily="34" charset="0"/>
                <a:cs typeface="Microsoft Sans Serif" pitchFamily="34" charset="0"/>
              </a:rPr>
              <a:t>New LOB</a:t>
            </a:r>
          </a:p>
          <a:p>
            <a:r>
              <a:rPr lang="en-US" sz="2400" b="1" dirty="0">
                <a:effectLst>
                  <a:outerShdw blurRad="38100" dist="38100" dir="2700000" algn="tl">
                    <a:srgbClr val="000000">
                      <a:alpha val="43137"/>
                    </a:srgbClr>
                  </a:outerShdw>
                </a:effectLst>
                <a:latin typeface="Microsoft Sans Serif" pitchFamily="34" charset="0"/>
                <a:cs typeface="Microsoft Sans Serif" pitchFamily="34" charset="0"/>
              </a:rPr>
              <a:t>Reduce costs</a:t>
            </a:r>
          </a:p>
        </p:txBody>
      </p:sp>
      <p:sp>
        <p:nvSpPr>
          <p:cNvPr id="8" name="Rounded Rectangle 7"/>
          <p:cNvSpPr/>
          <p:nvPr/>
        </p:nvSpPr>
        <p:spPr>
          <a:xfrm>
            <a:off x="3905250" y="2711904"/>
            <a:ext cx="2133600" cy="2057400"/>
          </a:xfrm>
          <a:prstGeom prst="roundRect">
            <a:avLst/>
          </a:prstGeom>
          <a:noFill/>
          <a:ln w="101600"/>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lIns="274320" tIns="182880" rIns="274320" bIns="182880" rtlCol="0" anchor="ctr"/>
          <a:lstStyle/>
          <a:p>
            <a:pPr algn="ctr"/>
            <a:endParaRPr lang="en-US" sz="2000" dirty="0">
              <a:solidFill>
                <a:srgbClr val="000000"/>
              </a:solidFill>
            </a:endParaRPr>
          </a:p>
        </p:txBody>
      </p:sp>
      <p:sp>
        <p:nvSpPr>
          <p:cNvPr id="12" name="Rounded Rectangle 11"/>
          <p:cNvSpPr/>
          <p:nvPr/>
        </p:nvSpPr>
        <p:spPr>
          <a:xfrm>
            <a:off x="6172200" y="2714625"/>
            <a:ext cx="2133600" cy="2057400"/>
          </a:xfrm>
          <a:prstGeom prst="roundRect">
            <a:avLst/>
          </a:prstGeom>
          <a:noFill/>
          <a:ln w="101600"/>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lIns="274320" tIns="182880" rIns="274320" bIns="182880" rtlCol="0" anchor="ctr"/>
          <a:lstStyle/>
          <a:p>
            <a:pPr algn="ctr"/>
            <a:endParaRPr lang="en-US" sz="2000" dirty="0">
              <a:solidFill>
                <a:srgbClr val="000000"/>
              </a:solidFill>
            </a:endParaRPr>
          </a:p>
        </p:txBody>
      </p:sp>
      <p:sp>
        <p:nvSpPr>
          <p:cNvPr id="14" name="Rounded Rectangle 13"/>
          <p:cNvSpPr/>
          <p:nvPr/>
        </p:nvSpPr>
        <p:spPr>
          <a:xfrm>
            <a:off x="8382000" y="2714625"/>
            <a:ext cx="2133600" cy="2057400"/>
          </a:xfrm>
          <a:prstGeom prst="roundRect">
            <a:avLst/>
          </a:prstGeom>
          <a:noFill/>
          <a:ln w="101600"/>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lIns="274320" tIns="182880" rIns="274320" bIns="182880" rtlCol="0" anchor="ctr"/>
          <a:lstStyle/>
          <a:p>
            <a:pPr algn="ctr"/>
            <a:endParaRPr lang="en-US" sz="2000" dirty="0">
              <a:solidFill>
                <a:srgbClr val="000000"/>
              </a:solidFill>
            </a:endParaRPr>
          </a:p>
        </p:txBody>
      </p:sp>
      <p:sp>
        <p:nvSpPr>
          <p:cNvPr id="15" name="Title 3"/>
          <p:cNvSpPr txBox="1">
            <a:spLocks/>
          </p:cNvSpPr>
          <p:nvPr/>
        </p:nvSpPr>
        <p:spPr>
          <a:xfrm>
            <a:off x="1524000" y="1"/>
            <a:ext cx="7183438" cy="849313"/>
          </a:xfrm>
          <a:prstGeom prst="rect">
            <a:avLst/>
          </a:prstGeom>
          <a:solidFill>
            <a:srgbClr val="FFC000"/>
          </a:solidFill>
          <a:ln>
            <a:solidFill>
              <a:schemeClr val="accent3">
                <a:lumMod val="75000"/>
              </a:schemeClr>
            </a:solidFill>
          </a:ln>
          <a:effectLst>
            <a:glow rad="63500">
              <a:schemeClr val="accent3">
                <a:satMod val="175000"/>
                <a:alpha val="40000"/>
              </a:schemeClr>
            </a:glow>
            <a:outerShdw blurRad="50800" dist="38100" dir="2700000" algn="tl" rotWithShape="0">
              <a:prstClr val="black">
                <a:alpha val="40000"/>
              </a:prstClr>
            </a:outerShdw>
          </a:effectLst>
        </p:spPr>
        <p:txBody>
          <a:bodyPr vert="horz" lIns="91440" tIns="45720" rIns="91440" bIns="45720" rtlCol="0" anchor="ctr">
            <a:normAutofit/>
          </a:bodyPr>
          <a:lstStyle>
            <a:lvl1pPr algn="l" defTabSz="457200" rtl="0" eaLnBrk="1" latinLnBrk="0" hangingPunct="1">
              <a:spcBef>
                <a:spcPct val="0"/>
              </a:spcBef>
              <a:buNone/>
              <a:defRPr sz="2600" b="1" kern="1200">
                <a:solidFill>
                  <a:schemeClr val="tx1"/>
                </a:solidFill>
                <a:latin typeface=""/>
                <a:ea typeface="+mj-ea"/>
                <a:cs typeface=""/>
              </a:defRPr>
            </a:lvl1pPr>
          </a:lstStyle>
          <a:p>
            <a:r>
              <a:rPr lang="en-US" dirty="0">
                <a:solidFill>
                  <a:prstClr val="white"/>
                </a:solidFill>
              </a:rPr>
              <a:t>Aligning Sales Pitch with Client Goals</a:t>
            </a:r>
          </a:p>
        </p:txBody>
      </p:sp>
    </p:spTree>
    <p:extLst>
      <p:ext uri="{BB962C8B-B14F-4D97-AF65-F5344CB8AC3E}">
        <p14:creationId xmlns:p14="http://schemas.microsoft.com/office/powerpoint/2010/main" val="4121850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iterate type="lt">
                                    <p:tmAbs val="50"/>
                                  </p:iterate>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iterate type="lt">
                                    <p:tmAbs val="50"/>
                                  </p:iterate>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iterate type="lt">
                                    <p:tmAbs val="50"/>
                                  </p:iterate>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iterate type="lt">
                                    <p:tmAbs val="50"/>
                                  </p:iterate>
                                  <p:childTnLst>
                                    <p:set>
                                      <p:cBhvr>
                                        <p:cTn id="2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3"/>
                                        </p:tgtEl>
                                        <p:attrNameLst>
                                          <p:attrName>style.visibility</p:attrName>
                                        </p:attrNameLst>
                                      </p:cBhvr>
                                      <p:to>
                                        <p:strVal val="hidden"/>
                                      </p:to>
                                    </p:set>
                                  </p:childTnLst>
                                </p:cTn>
                              </p:par>
                              <p:par>
                                <p:cTn id="28" presetID="1" presetClass="exit" presetSubtype="0" fill="hold" grpId="0" nodeType="withEffect">
                                  <p:stCondLst>
                                    <p:cond delay="0"/>
                                  </p:stCondLst>
                                  <p:iterate type="lt">
                                    <p:tmAbs val="0"/>
                                  </p:iterate>
                                  <p:childTnLst>
                                    <p:set>
                                      <p:cBhvr>
                                        <p:cTn id="29" dur="1" fill="hold">
                                          <p:stCondLst>
                                            <p:cond delay="0"/>
                                          </p:stCondLst>
                                        </p:cTn>
                                        <p:tgtEl>
                                          <p:spTgt spid="5">
                                            <p:txEl>
                                              <p:pRg st="0" end="0"/>
                                            </p:txEl>
                                          </p:spTgt>
                                        </p:tgtEl>
                                        <p:attrNameLst>
                                          <p:attrName>style.visibility</p:attrName>
                                        </p:attrNameLst>
                                      </p:cBhvr>
                                      <p:to>
                                        <p:strVal val="hidden"/>
                                      </p:to>
                                    </p:set>
                                  </p:childTnLst>
                                </p:cTn>
                              </p:par>
                              <p:par>
                                <p:cTn id="30" presetID="1" presetClass="exit" presetSubtype="0" fill="hold" grpId="0" nodeType="withEffect">
                                  <p:stCondLst>
                                    <p:cond delay="0"/>
                                  </p:stCondLst>
                                  <p:iterate type="lt">
                                    <p:tmAbs val="0"/>
                                  </p:iterate>
                                  <p:childTnLst>
                                    <p:set>
                                      <p:cBhvr>
                                        <p:cTn id="31" dur="1" fill="hold">
                                          <p:stCondLst>
                                            <p:cond delay="0"/>
                                          </p:stCondLst>
                                        </p:cTn>
                                        <p:tgtEl>
                                          <p:spTgt spid="5">
                                            <p:txEl>
                                              <p:pRg st="1" end="1"/>
                                            </p:txEl>
                                          </p:spTgt>
                                        </p:tgtEl>
                                        <p:attrNameLst>
                                          <p:attrName>style.visibility</p:attrName>
                                        </p:attrNameLst>
                                      </p:cBhvr>
                                      <p:to>
                                        <p:strVal val="hidden"/>
                                      </p:to>
                                    </p:set>
                                  </p:childTnLst>
                                </p:cTn>
                              </p:par>
                              <p:par>
                                <p:cTn id="32" presetID="1" presetClass="exit" presetSubtype="0" fill="hold" grpId="0" nodeType="withEffect">
                                  <p:stCondLst>
                                    <p:cond delay="0"/>
                                  </p:stCondLst>
                                  <p:iterate type="lt">
                                    <p:tmAbs val="0"/>
                                  </p:iterate>
                                  <p:childTnLst>
                                    <p:set>
                                      <p:cBhvr>
                                        <p:cTn id="33" dur="1" fill="hold">
                                          <p:stCondLst>
                                            <p:cond delay="0"/>
                                          </p:stCondLst>
                                        </p:cTn>
                                        <p:tgtEl>
                                          <p:spTgt spid="5">
                                            <p:txEl>
                                              <p:pRg st="2" end="2"/>
                                            </p:txEl>
                                          </p:spTgt>
                                        </p:tgtEl>
                                        <p:attrNameLst>
                                          <p:attrName>style.visibility</p:attrName>
                                        </p:attrNameLst>
                                      </p:cBhvr>
                                      <p:to>
                                        <p:strVal val="hidden"/>
                                      </p:to>
                                    </p:set>
                                  </p:childTnLst>
                                </p:cTn>
                              </p:par>
                              <p:par>
                                <p:cTn id="34" presetID="1" presetClass="exit" presetSubtype="0" fill="hold" grpId="0" nodeType="withEffect">
                                  <p:stCondLst>
                                    <p:cond delay="0"/>
                                  </p:stCondLst>
                                  <p:iterate type="lt">
                                    <p:tmAbs val="0"/>
                                  </p:iterate>
                                  <p:childTnLst>
                                    <p:set>
                                      <p:cBhvr>
                                        <p:cTn id="35" dur="1" fill="hold">
                                          <p:stCondLst>
                                            <p:cond delay="0"/>
                                          </p:stCondLst>
                                        </p:cTn>
                                        <p:tgtEl>
                                          <p:spTgt spid="5">
                                            <p:txEl>
                                              <p:pRg st="3" end="3"/>
                                            </p:txEl>
                                          </p:spTgt>
                                        </p:tgtEl>
                                        <p:attrNameLst>
                                          <p:attrName>style.visibility</p:attrName>
                                        </p:attrNameLst>
                                      </p:cBhvr>
                                      <p:to>
                                        <p:strVal val="hidden"/>
                                      </p:to>
                                    </p:set>
                                  </p:childTnLst>
                                </p:cTn>
                              </p:par>
                              <p:par>
                                <p:cTn id="36" presetID="6"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2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iterate type="lt">
                                    <p:tmAbs val="50"/>
                                  </p:iterate>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iterate type="lt">
                                    <p:tmAbs val="50"/>
                                  </p:iterate>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iterate type="lt">
                                    <p:tmAbs val="50"/>
                                  </p:iterate>
                                  <p:childTnLst>
                                    <p:set>
                                      <p:cBhvr>
                                        <p:cTn id="5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iterate type="lt">
                                    <p:tmAbs val="50"/>
                                  </p:iterate>
                                  <p:childTnLst>
                                    <p:set>
                                      <p:cBhvr>
                                        <p:cTn id="5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iterate type="lt">
                                    <p:tmAbs val="50"/>
                                  </p:iterate>
                                  <p:childTnLst>
                                    <p:set>
                                      <p:cBhvr>
                                        <p:cTn id="5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iterate type="lt">
                                    <p:tmAbs val="0"/>
                                  </p:iterate>
                                  <p:childTnLst>
                                    <p:set>
                                      <p:cBhvr>
                                        <p:cTn id="62" dur="1" fill="hold">
                                          <p:stCondLst>
                                            <p:cond delay="0"/>
                                          </p:stCondLst>
                                        </p:cTn>
                                        <p:tgtEl>
                                          <p:spTgt spid="6">
                                            <p:txEl>
                                              <p:pRg st="0" end="0"/>
                                            </p:txEl>
                                          </p:spTgt>
                                        </p:tgtEl>
                                        <p:attrNameLst>
                                          <p:attrName>style.visibility</p:attrName>
                                        </p:attrNameLst>
                                      </p:cBhvr>
                                      <p:to>
                                        <p:strVal val="hidden"/>
                                      </p:to>
                                    </p:set>
                                  </p:childTnLst>
                                </p:cTn>
                              </p:par>
                              <p:par>
                                <p:cTn id="63" presetID="1" presetClass="exit" presetSubtype="0" fill="hold" grpId="0" nodeType="withEffect">
                                  <p:stCondLst>
                                    <p:cond delay="0"/>
                                  </p:stCondLst>
                                  <p:iterate type="lt">
                                    <p:tmAbs val="0"/>
                                  </p:iterate>
                                  <p:childTnLst>
                                    <p:set>
                                      <p:cBhvr>
                                        <p:cTn id="64" dur="1" fill="hold">
                                          <p:stCondLst>
                                            <p:cond delay="0"/>
                                          </p:stCondLst>
                                        </p:cTn>
                                        <p:tgtEl>
                                          <p:spTgt spid="6">
                                            <p:txEl>
                                              <p:pRg st="1" end="1"/>
                                            </p:txEl>
                                          </p:spTgt>
                                        </p:tgtEl>
                                        <p:attrNameLst>
                                          <p:attrName>style.visibility</p:attrName>
                                        </p:attrNameLst>
                                      </p:cBhvr>
                                      <p:to>
                                        <p:strVal val="hidden"/>
                                      </p:to>
                                    </p:set>
                                  </p:childTnLst>
                                </p:cTn>
                              </p:par>
                              <p:par>
                                <p:cTn id="65" presetID="1" presetClass="exit" presetSubtype="0" fill="hold" grpId="0" nodeType="withEffect">
                                  <p:stCondLst>
                                    <p:cond delay="0"/>
                                  </p:stCondLst>
                                  <p:iterate type="lt">
                                    <p:tmAbs val="0"/>
                                  </p:iterate>
                                  <p:childTnLst>
                                    <p:set>
                                      <p:cBhvr>
                                        <p:cTn id="66" dur="1" fill="hold">
                                          <p:stCondLst>
                                            <p:cond delay="0"/>
                                          </p:stCondLst>
                                        </p:cTn>
                                        <p:tgtEl>
                                          <p:spTgt spid="6">
                                            <p:txEl>
                                              <p:pRg st="2" end="2"/>
                                            </p:txEl>
                                          </p:spTgt>
                                        </p:tgtEl>
                                        <p:attrNameLst>
                                          <p:attrName>style.visibility</p:attrName>
                                        </p:attrNameLst>
                                      </p:cBhvr>
                                      <p:to>
                                        <p:strVal val="hidden"/>
                                      </p:to>
                                    </p:set>
                                  </p:childTnLst>
                                </p:cTn>
                              </p:par>
                              <p:par>
                                <p:cTn id="67" presetID="1" presetClass="exit" presetSubtype="0" fill="hold" grpId="0" nodeType="withEffect">
                                  <p:stCondLst>
                                    <p:cond delay="0"/>
                                  </p:stCondLst>
                                  <p:iterate type="lt">
                                    <p:tmAbs val="0"/>
                                  </p:iterate>
                                  <p:childTnLst>
                                    <p:set>
                                      <p:cBhvr>
                                        <p:cTn id="68" dur="1" fill="hold">
                                          <p:stCondLst>
                                            <p:cond delay="0"/>
                                          </p:stCondLst>
                                        </p:cTn>
                                        <p:tgtEl>
                                          <p:spTgt spid="6">
                                            <p:txEl>
                                              <p:pRg st="3" end="3"/>
                                            </p:txEl>
                                          </p:spTgt>
                                        </p:tgtEl>
                                        <p:attrNameLst>
                                          <p:attrName>style.visibility</p:attrName>
                                        </p:attrNameLst>
                                      </p:cBhvr>
                                      <p:to>
                                        <p:strVal val="hidden"/>
                                      </p:to>
                                    </p:set>
                                  </p:childTnLst>
                                </p:cTn>
                              </p:par>
                              <p:par>
                                <p:cTn id="69" presetID="1" presetClass="exit" presetSubtype="0" fill="hold" grpId="0" nodeType="withEffect">
                                  <p:stCondLst>
                                    <p:cond delay="0"/>
                                  </p:stCondLst>
                                  <p:iterate type="lt">
                                    <p:tmAbs val="0"/>
                                  </p:iterate>
                                  <p:childTnLst>
                                    <p:set>
                                      <p:cBhvr>
                                        <p:cTn id="70" dur="1" fill="hold">
                                          <p:stCondLst>
                                            <p:cond delay="0"/>
                                          </p:stCondLst>
                                        </p:cTn>
                                        <p:tgtEl>
                                          <p:spTgt spid="6">
                                            <p:txEl>
                                              <p:pRg st="4" end="4"/>
                                            </p:txEl>
                                          </p:spTgt>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8"/>
                                        </p:tgtEl>
                                        <p:attrNameLst>
                                          <p:attrName>style.visibility</p:attrName>
                                        </p:attrNameLst>
                                      </p:cBhvr>
                                      <p:to>
                                        <p:strVal val="hidden"/>
                                      </p:to>
                                    </p:set>
                                  </p:childTnLst>
                                </p:cTn>
                              </p:par>
                            </p:childTnLst>
                          </p:cTn>
                        </p:par>
                        <p:par>
                          <p:cTn id="73" fill="hold">
                            <p:stCondLst>
                              <p:cond delay="0"/>
                            </p:stCondLst>
                            <p:childTnLst>
                              <p:par>
                                <p:cTn id="74" presetID="6" presetClass="entr" presetSubtype="16"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circle(in)">
                                      <p:cBhvr>
                                        <p:cTn id="76" dur="20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12"/>
                                        </p:tgtEl>
                                        <p:attrNameLst>
                                          <p:attrName>style.visibility</p:attrName>
                                        </p:attrNameLst>
                                      </p:cBhvr>
                                      <p:to>
                                        <p:strVal val="hidden"/>
                                      </p:to>
                                    </p:set>
                                  </p:childTnLst>
                                </p:cTn>
                              </p:par>
                            </p:childTnLst>
                          </p:cTn>
                        </p:par>
                        <p:par>
                          <p:cTn id="81" fill="hold">
                            <p:stCondLst>
                              <p:cond delay="0"/>
                            </p:stCondLst>
                            <p:childTnLst>
                              <p:par>
                                <p:cTn id="82" presetID="6" presetClass="entr" presetSubtype="16"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circle(in)">
                                      <p:cBhvr>
                                        <p:cTn id="8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build="allAtOnce"/>
      <p:bldP spid="6" grpId="0" build="allAtOnce"/>
      <p:bldP spid="8" grpId="0" animBg="1"/>
      <p:bldP spid="8" grpId="1" animBg="1"/>
      <p:bldP spid="12" grpId="0" animBg="1"/>
      <p:bldP spid="12" grpId="1"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1499938" y="1231900"/>
          <a:ext cx="8778875" cy="509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3"/>
          <p:cNvSpPr txBox="1">
            <a:spLocks/>
          </p:cNvSpPr>
          <p:nvPr/>
        </p:nvSpPr>
        <p:spPr>
          <a:xfrm>
            <a:off x="1524000" y="1"/>
            <a:ext cx="7183438" cy="849313"/>
          </a:xfrm>
          <a:prstGeom prst="rect">
            <a:avLst/>
          </a:prstGeom>
          <a:solidFill>
            <a:srgbClr val="FFC000"/>
          </a:solidFill>
          <a:ln>
            <a:solidFill>
              <a:schemeClr val="accent3">
                <a:lumMod val="75000"/>
              </a:schemeClr>
            </a:solidFill>
          </a:ln>
          <a:effectLst>
            <a:glow rad="63500">
              <a:schemeClr val="accent3">
                <a:satMod val="175000"/>
                <a:alpha val="40000"/>
              </a:schemeClr>
            </a:glow>
            <a:outerShdw blurRad="50800" dist="38100" dir="2700000" algn="tl" rotWithShape="0">
              <a:prstClr val="black">
                <a:alpha val="40000"/>
              </a:prstClr>
            </a:outerShdw>
          </a:effectLst>
        </p:spPr>
        <p:txBody>
          <a:bodyPr vert="horz" lIns="91440" tIns="45720" rIns="91440" bIns="45720" rtlCol="0" anchor="ctr">
            <a:normAutofit/>
          </a:bodyPr>
          <a:lstStyle>
            <a:lvl1pPr algn="l" defTabSz="457200" rtl="0" eaLnBrk="1" latinLnBrk="0" hangingPunct="1">
              <a:spcBef>
                <a:spcPct val="0"/>
              </a:spcBef>
              <a:buNone/>
              <a:defRPr sz="2600" b="1" kern="1200">
                <a:solidFill>
                  <a:schemeClr val="tx1"/>
                </a:solidFill>
                <a:latin typeface=""/>
                <a:ea typeface="+mj-ea"/>
                <a:cs typeface=""/>
              </a:defRPr>
            </a:lvl1pPr>
          </a:lstStyle>
          <a:p>
            <a:r>
              <a:rPr lang="en-US" dirty="0">
                <a:solidFill>
                  <a:prstClr val="white"/>
                </a:solidFill>
              </a:rPr>
              <a:t>Possible Identity Management Goals</a:t>
            </a:r>
          </a:p>
        </p:txBody>
      </p:sp>
      <p:pic>
        <p:nvPicPr>
          <p:cNvPr id="3076" name="Picture 4" descr="C:\Users\scorbett\AppData\Local\Microsoft\Windows\Temporary Internet Files\Content.IE5\LPOA2DH6\MP900321209[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58912" y="1891146"/>
            <a:ext cx="2609088" cy="3657600"/>
          </a:xfrm>
          <a:prstGeom prst="rect">
            <a:avLst/>
          </a:prstGeom>
          <a:solidFill>
            <a:srgbClr val="FABE00"/>
          </a:solidFill>
          <a:ln>
            <a:solidFill>
              <a:srgbClr val="FABE00"/>
            </a:solidFill>
          </a:ln>
          <a:effectLst>
            <a:outerShdw blurRad="50800" dist="38100" dir="2700000" algn="tl" rotWithShape="0">
              <a:prstClr val="black">
                <a:alpha val="40000"/>
              </a:prstClr>
            </a:outerShdw>
          </a:effectLst>
        </p:spPr>
      </p:pic>
      <p:graphicFrame>
        <p:nvGraphicFramePr>
          <p:cNvPr id="9" name="Content Placeholder 3"/>
          <p:cNvGraphicFramePr>
            <a:graphicFrameLocks/>
          </p:cNvGraphicFramePr>
          <p:nvPr>
            <p:extLst/>
          </p:nvPr>
        </p:nvGraphicFramePr>
        <p:xfrm>
          <a:off x="-1311275" y="1231900"/>
          <a:ext cx="8778875" cy="50927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TextBox 5"/>
          <p:cNvSpPr txBox="1"/>
          <p:nvPr/>
        </p:nvSpPr>
        <p:spPr>
          <a:xfrm>
            <a:off x="721914" y="6529754"/>
            <a:ext cx="4863877" cy="332399"/>
          </a:xfrm>
          <a:prstGeom prst="rect">
            <a:avLst/>
          </a:prstGeom>
          <a:noFill/>
        </p:spPr>
        <p:txBody>
          <a:bodyPr wrap="square" lIns="0" tIns="0" rIns="0" bIns="0" rtlCol="0">
            <a:spAutoFit/>
          </a:bodyPr>
          <a:lstStyle/>
          <a:p>
            <a:pPr>
              <a:lnSpc>
                <a:spcPct val="90000"/>
              </a:lnSpc>
            </a:pPr>
            <a:r>
              <a:rPr lang="en-US" sz="2400" spc="-50" dirty="0" smtClean="0">
                <a:gradFill>
                  <a:gsLst>
                    <a:gs pos="2917">
                      <a:schemeClr val="tx1"/>
                    </a:gs>
                    <a:gs pos="30000">
                      <a:schemeClr val="tx1"/>
                    </a:gs>
                  </a:gsLst>
                  <a:lin ang="5400000" scaled="0"/>
                </a:gradFill>
              </a:rPr>
              <a:t>Twitter: </a:t>
            </a:r>
            <a:r>
              <a:rPr lang="en-US" sz="2400" spc="-50" dirty="0" err="1" smtClean="0">
                <a:gradFill>
                  <a:gsLst>
                    <a:gs pos="2917">
                      <a:schemeClr val="tx1"/>
                    </a:gs>
                    <a:gs pos="30000">
                      <a:schemeClr val="tx1"/>
                    </a:gs>
                  </a:gsLst>
                  <a:lin ang="5400000" scaled="0"/>
                </a:gradFill>
              </a:rPr>
              <a:t>DavidLundell</a:t>
            </a:r>
            <a:endParaRPr lang="en-US" sz="2400" spc="-5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615205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xit" presetSubtype="0" fill="hold" nodeType="withEffect">
                                  <p:stCondLst>
                                    <p:cond delay="0"/>
                                  </p:stCondLst>
                                  <p:childTnLst>
                                    <p:animEffect transition="out" filter="fade">
                                      <p:cBhvr>
                                        <p:cTn id="19" dur="500"/>
                                        <p:tgtEl>
                                          <p:spTgt spid="3076"/>
                                        </p:tgtEl>
                                      </p:cBhvr>
                                    </p:animEffect>
                                    <p:set>
                                      <p:cBhvr>
                                        <p:cTn id="20" dur="1" fill="hold">
                                          <p:stCondLst>
                                            <p:cond delay="499"/>
                                          </p:stCondLst>
                                        </p:cTn>
                                        <p:tgtEl>
                                          <p:spTgt spid="30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Content Placeholder 2"/>
          <p:cNvSpPr>
            <a:spLocks noGrp="1"/>
          </p:cNvSpPr>
          <p:nvPr>
            <p:ph idx="1"/>
          </p:nvPr>
        </p:nvSpPr>
        <p:spPr/>
        <p:txBody>
          <a:bodyPr/>
          <a:lstStyle/>
          <a:p>
            <a:r>
              <a:rPr lang="en-US" dirty="0" smtClean="0"/>
              <a:t>Pick a publicly traded company – and let’s look at their annual report</a:t>
            </a:r>
            <a:endParaRPr lang="en-US" dirty="0"/>
          </a:p>
        </p:txBody>
      </p:sp>
      <p:sp>
        <p:nvSpPr>
          <p:cNvPr id="4" name="TextBox 3"/>
          <p:cNvSpPr txBox="1"/>
          <p:nvPr/>
        </p:nvSpPr>
        <p:spPr>
          <a:xfrm>
            <a:off x="721914" y="6529754"/>
            <a:ext cx="4863877" cy="332399"/>
          </a:xfrm>
          <a:prstGeom prst="rect">
            <a:avLst/>
          </a:prstGeom>
          <a:noFill/>
        </p:spPr>
        <p:txBody>
          <a:bodyPr wrap="square" lIns="0" tIns="0" rIns="0" bIns="0" rtlCol="0">
            <a:spAutoFit/>
          </a:bodyPr>
          <a:lstStyle/>
          <a:p>
            <a:pPr>
              <a:lnSpc>
                <a:spcPct val="90000"/>
              </a:lnSpc>
            </a:pPr>
            <a:r>
              <a:rPr lang="en-US" sz="2400" spc="-50" dirty="0" smtClean="0">
                <a:gradFill>
                  <a:gsLst>
                    <a:gs pos="2917">
                      <a:schemeClr val="tx1"/>
                    </a:gs>
                    <a:gs pos="30000">
                      <a:schemeClr val="tx1"/>
                    </a:gs>
                  </a:gsLst>
                  <a:lin ang="5400000" scaled="0"/>
                </a:gradFill>
              </a:rPr>
              <a:t>Twitter: </a:t>
            </a:r>
            <a:r>
              <a:rPr lang="en-US" sz="2400" spc="-50" dirty="0" err="1" smtClean="0">
                <a:gradFill>
                  <a:gsLst>
                    <a:gs pos="2917">
                      <a:schemeClr val="tx1"/>
                    </a:gs>
                    <a:gs pos="30000">
                      <a:schemeClr val="tx1"/>
                    </a:gs>
                  </a:gsLst>
                  <a:lin ang="5400000" scaled="0"/>
                </a:gradFill>
              </a:rPr>
              <a:t>DavidLundell</a:t>
            </a:r>
            <a:endParaRPr lang="en-US" sz="2400" spc="-5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275900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How to show bottom line impact (aligning with CFO)</a:t>
            </a:r>
            <a:endParaRPr lang="en-US" dirty="0"/>
          </a:p>
        </p:txBody>
      </p:sp>
      <p:sp>
        <p:nvSpPr>
          <p:cNvPr id="5" name="Subtitle 4"/>
          <p:cNvSpPr>
            <a:spLocks noGrp="1"/>
          </p:cNvSpPr>
          <p:nvPr>
            <p:ph type="subTitle" idx="1"/>
          </p:nvPr>
        </p:nvSpPr>
        <p:spPr>
          <a:xfrm>
            <a:off x="2589213" y="4777379"/>
            <a:ext cx="8915399" cy="997196"/>
          </a:xfrm>
        </p:spPr>
        <p:txBody>
          <a:bodyPr/>
          <a:lstStyle/>
          <a:p>
            <a:r>
              <a:rPr lang="en-US" dirty="0" smtClean="0"/>
              <a:t>“Identity Management is the only compliance effort that pays you back” – Client </a:t>
            </a:r>
            <a:endParaRPr lang="en-US" dirty="0"/>
          </a:p>
        </p:txBody>
      </p:sp>
      <p:sp>
        <p:nvSpPr>
          <p:cNvPr id="6" name="TextBox 5"/>
          <p:cNvSpPr txBox="1"/>
          <p:nvPr/>
        </p:nvSpPr>
        <p:spPr>
          <a:xfrm>
            <a:off x="721914" y="6529754"/>
            <a:ext cx="4863877" cy="332399"/>
          </a:xfrm>
          <a:prstGeom prst="rect">
            <a:avLst/>
          </a:prstGeom>
          <a:noFill/>
        </p:spPr>
        <p:txBody>
          <a:bodyPr wrap="square" lIns="0" tIns="0" rIns="0" bIns="0" rtlCol="0">
            <a:spAutoFit/>
          </a:bodyPr>
          <a:lstStyle/>
          <a:p>
            <a:pPr>
              <a:lnSpc>
                <a:spcPct val="90000"/>
              </a:lnSpc>
            </a:pPr>
            <a:r>
              <a:rPr lang="en-US" sz="2400" spc="-50" dirty="0" smtClean="0">
                <a:gradFill>
                  <a:gsLst>
                    <a:gs pos="2917">
                      <a:schemeClr val="tx1"/>
                    </a:gs>
                    <a:gs pos="30000">
                      <a:schemeClr val="tx1"/>
                    </a:gs>
                  </a:gsLst>
                  <a:lin ang="5400000" scaled="0"/>
                </a:gradFill>
              </a:rPr>
              <a:t>Twitter: </a:t>
            </a:r>
            <a:r>
              <a:rPr lang="en-US" sz="2400" spc="-50" dirty="0" err="1" smtClean="0">
                <a:gradFill>
                  <a:gsLst>
                    <a:gs pos="2917">
                      <a:schemeClr val="tx1"/>
                    </a:gs>
                    <a:gs pos="30000">
                      <a:schemeClr val="tx1"/>
                    </a:gs>
                  </a:gsLst>
                  <a:lin ang="5400000" scaled="0"/>
                </a:gradFill>
              </a:rPr>
              <a:t>DavidLundell</a:t>
            </a:r>
            <a:endParaRPr lang="en-US" sz="2400" spc="-5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212811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346033" cy="1280890"/>
          </a:xfrm>
        </p:spPr>
        <p:txBody>
          <a:bodyPr/>
          <a:lstStyle/>
          <a:p>
            <a:r>
              <a:rPr lang="en-US" dirty="0" smtClean="0"/>
              <a:t>Income Statement Primer – Microsoft 2014 Annual Report (billions)</a:t>
            </a:r>
            <a:endParaRPr lang="en-US" dirty="0"/>
          </a:p>
        </p:txBody>
      </p:sp>
      <p:graphicFrame>
        <p:nvGraphicFramePr>
          <p:cNvPr id="4" name="Content Placeholder 7"/>
          <p:cNvGraphicFramePr>
            <a:graphicFrameLocks/>
          </p:cNvGraphicFramePr>
          <p:nvPr>
            <p:extLst/>
          </p:nvPr>
        </p:nvGraphicFramePr>
        <p:xfrm>
          <a:off x="2441275" y="2096218"/>
          <a:ext cx="8535463" cy="464177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21914" y="6529754"/>
            <a:ext cx="4863877" cy="332399"/>
          </a:xfrm>
          <a:prstGeom prst="rect">
            <a:avLst/>
          </a:prstGeom>
          <a:noFill/>
        </p:spPr>
        <p:txBody>
          <a:bodyPr wrap="square" lIns="0" tIns="0" rIns="0" bIns="0" rtlCol="0">
            <a:spAutoFit/>
          </a:bodyPr>
          <a:lstStyle/>
          <a:p>
            <a:pPr>
              <a:lnSpc>
                <a:spcPct val="90000"/>
              </a:lnSpc>
            </a:pPr>
            <a:r>
              <a:rPr lang="en-US" sz="2400" spc="-50" dirty="0" smtClean="0">
                <a:gradFill>
                  <a:gsLst>
                    <a:gs pos="2917">
                      <a:schemeClr val="tx1"/>
                    </a:gs>
                    <a:gs pos="30000">
                      <a:schemeClr val="tx1"/>
                    </a:gs>
                  </a:gsLst>
                  <a:lin ang="5400000" scaled="0"/>
                </a:gradFill>
              </a:rPr>
              <a:t>Twitter: </a:t>
            </a:r>
            <a:r>
              <a:rPr lang="en-US" sz="2400" spc="-50" dirty="0" err="1" smtClean="0">
                <a:gradFill>
                  <a:gsLst>
                    <a:gs pos="2917">
                      <a:schemeClr val="tx1"/>
                    </a:gs>
                    <a:gs pos="30000">
                      <a:schemeClr val="tx1"/>
                    </a:gs>
                  </a:gsLst>
                  <a:lin ang="5400000" scaled="0"/>
                </a:gradFill>
              </a:rPr>
              <a:t>DavidLundell</a:t>
            </a:r>
            <a:endParaRPr lang="en-US" sz="2400" spc="-5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525708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64797"/>
          </a:xfrm>
        </p:spPr>
        <p:txBody>
          <a:bodyPr/>
          <a:lstStyle/>
          <a:p>
            <a:r>
              <a:rPr lang="en-US" dirty="0" smtClean="0"/>
              <a:t>Technology Impacts on Bottom Line</a:t>
            </a:r>
            <a:endParaRPr lang="en-US" dirty="0"/>
          </a:p>
        </p:txBody>
      </p:sp>
      <p:graphicFrame>
        <p:nvGraphicFramePr>
          <p:cNvPr id="5" name="Content Placeholder 4"/>
          <p:cNvGraphicFramePr>
            <a:graphicFrameLocks noGrp="1"/>
          </p:cNvGraphicFramePr>
          <p:nvPr>
            <p:ph idx="1"/>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4B44DEE-1E8D-47F3-A58C-4BCD85F77E95}" type="slidenum">
              <a:rPr lang="en-US" smtClean="0"/>
              <a:t>17</a:t>
            </a:fld>
            <a:endParaRPr lang="en-US"/>
          </a:p>
        </p:txBody>
      </p:sp>
      <p:sp>
        <p:nvSpPr>
          <p:cNvPr id="6" name="TextBox 5"/>
          <p:cNvSpPr txBox="1"/>
          <p:nvPr/>
        </p:nvSpPr>
        <p:spPr>
          <a:xfrm>
            <a:off x="721914" y="6529754"/>
            <a:ext cx="4863877" cy="332399"/>
          </a:xfrm>
          <a:prstGeom prst="rect">
            <a:avLst/>
          </a:prstGeom>
          <a:noFill/>
        </p:spPr>
        <p:txBody>
          <a:bodyPr wrap="square" lIns="0" tIns="0" rIns="0" bIns="0" rtlCol="0">
            <a:spAutoFit/>
          </a:bodyPr>
          <a:lstStyle/>
          <a:p>
            <a:pPr>
              <a:lnSpc>
                <a:spcPct val="90000"/>
              </a:lnSpc>
            </a:pPr>
            <a:r>
              <a:rPr lang="en-US" sz="2400" spc="-50" dirty="0" smtClean="0">
                <a:gradFill>
                  <a:gsLst>
                    <a:gs pos="2917">
                      <a:schemeClr val="tx1"/>
                    </a:gs>
                    <a:gs pos="30000">
                      <a:schemeClr val="tx1"/>
                    </a:gs>
                  </a:gsLst>
                  <a:lin ang="5400000" scaled="0"/>
                </a:gradFill>
              </a:rPr>
              <a:t>Twitter: </a:t>
            </a:r>
            <a:r>
              <a:rPr lang="en-US" sz="2400" spc="-50" dirty="0" err="1" smtClean="0">
                <a:gradFill>
                  <a:gsLst>
                    <a:gs pos="2917">
                      <a:schemeClr val="tx1"/>
                    </a:gs>
                    <a:gs pos="30000">
                      <a:schemeClr val="tx1"/>
                    </a:gs>
                  </a:gsLst>
                  <a:lin ang="5400000" scaled="0"/>
                </a:gradFill>
              </a:rPr>
              <a:t>DavidLundell</a:t>
            </a:r>
            <a:endParaRPr lang="en-US" sz="2400" spc="-5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788652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r>
              <a:rPr lang="en-US" dirty="0" smtClean="0"/>
              <a:t>Automate repetitive tasks</a:t>
            </a:r>
          </a:p>
          <a:p>
            <a:pPr lvl="1"/>
            <a:r>
              <a:rPr lang="en-US" dirty="0" smtClean="0"/>
              <a:t>Lower IT costs (SG&amp;A)</a:t>
            </a:r>
          </a:p>
          <a:p>
            <a:pPr lvl="1"/>
            <a:r>
              <a:rPr lang="en-US" dirty="0">
                <a:solidFill>
                  <a:srgbClr val="000000"/>
                </a:solidFill>
                <a:latin typeface="Calibri" panose="020F0502020204030204" pitchFamily="34" charset="0"/>
              </a:rPr>
              <a:t>Enables Revenue to grow faster than IT costs</a:t>
            </a:r>
          </a:p>
          <a:p>
            <a:pPr lvl="2"/>
            <a:r>
              <a:rPr lang="en-US" dirty="0" smtClean="0"/>
              <a:t>Leverage</a:t>
            </a:r>
          </a:p>
          <a:p>
            <a:r>
              <a:rPr lang="en-US" dirty="0" smtClean="0"/>
              <a:t>Get new employees access faster</a:t>
            </a:r>
            <a:endParaRPr lang="en-US" dirty="0"/>
          </a:p>
        </p:txBody>
      </p:sp>
      <p:sp>
        <p:nvSpPr>
          <p:cNvPr id="2" name="Title 1"/>
          <p:cNvSpPr>
            <a:spLocks noGrp="1"/>
          </p:cNvSpPr>
          <p:nvPr>
            <p:ph type="title"/>
          </p:nvPr>
        </p:nvSpPr>
        <p:spPr/>
        <p:txBody>
          <a:bodyPr>
            <a:normAutofit fontScale="90000"/>
          </a:bodyPr>
          <a:lstStyle/>
          <a:p>
            <a:r>
              <a:rPr lang="en-US" dirty="0" smtClean="0"/>
              <a:t>User Provisioning/</a:t>
            </a:r>
            <a:r>
              <a:rPr lang="en-US" dirty="0" err="1" smtClean="0"/>
              <a:t>Deprovisioning</a:t>
            </a:r>
            <a:endParaRPr lang="en-US" dirty="0"/>
          </a:p>
        </p:txBody>
      </p:sp>
      <p:graphicFrame>
        <p:nvGraphicFramePr>
          <p:cNvPr id="5" name="Content Placeholder 7"/>
          <p:cNvGraphicFramePr>
            <a:graphicFrameLocks/>
          </p:cNvGraphicFramePr>
          <p:nvPr>
            <p:extLst/>
          </p:nvPr>
        </p:nvGraphicFramePr>
        <p:xfrm>
          <a:off x="721914" y="1341438"/>
          <a:ext cx="5241925" cy="5116512"/>
        </p:xfrm>
        <a:graphic>
          <a:graphicData uri="http://schemas.openxmlformats.org/drawingml/2006/chart">
            <c:chart xmlns:c="http://schemas.openxmlformats.org/drawingml/2006/chart" xmlns:r="http://schemas.openxmlformats.org/officeDocument/2006/relationships" r:id="rId3"/>
          </a:graphicData>
        </a:graphic>
      </p:graphicFrame>
      <p:sp>
        <p:nvSpPr>
          <p:cNvPr id="7" name="Minus 6"/>
          <p:cNvSpPr/>
          <p:nvPr/>
        </p:nvSpPr>
        <p:spPr bwMode="auto">
          <a:xfrm>
            <a:off x="3356032" y="3409243"/>
            <a:ext cx="1238597" cy="980902"/>
          </a:xfrm>
          <a:prstGeom prst="mathMinus">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194" y="1341438"/>
            <a:ext cx="1522761" cy="73505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6757" y="1115051"/>
            <a:ext cx="1110788" cy="1110788"/>
          </a:xfrm>
          <a:prstGeom prst="rect">
            <a:avLst/>
          </a:prstGeom>
        </p:spPr>
      </p:pic>
    </p:spTree>
    <p:extLst>
      <p:ext uri="{BB962C8B-B14F-4D97-AF65-F5344CB8AC3E}">
        <p14:creationId xmlns:p14="http://schemas.microsoft.com/office/powerpoint/2010/main" val="126055483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extLst/>
          </p:nvPr>
        </p:nvGraphicFramePr>
        <p:xfrm>
          <a:off x="6649212" y="1328186"/>
          <a:ext cx="5241925" cy="5116512"/>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sz="half" idx="2"/>
          </p:nvPr>
        </p:nvSpPr>
        <p:spPr>
          <a:xfrm>
            <a:off x="721914" y="1328186"/>
            <a:ext cx="5384800" cy="5116512"/>
          </a:xfrm>
        </p:spPr>
        <p:txBody>
          <a:bodyPr/>
          <a:lstStyle/>
          <a:p>
            <a:r>
              <a:rPr lang="en-US" dirty="0" smtClean="0"/>
              <a:t>Return workers to productivity</a:t>
            </a:r>
          </a:p>
          <a:p>
            <a:pPr lvl="1"/>
            <a:r>
              <a:rPr lang="en-US" dirty="0" smtClean="0"/>
              <a:t>Increase revenue</a:t>
            </a:r>
          </a:p>
          <a:p>
            <a:r>
              <a:rPr lang="en-US" dirty="0" smtClean="0"/>
              <a:t>Reduce help desk calls</a:t>
            </a:r>
          </a:p>
          <a:p>
            <a:pPr lvl="1"/>
            <a:r>
              <a:rPr lang="en-US" dirty="0" smtClean="0">
                <a:solidFill>
                  <a:srgbClr val="000000"/>
                </a:solidFill>
                <a:latin typeface="Calibri" panose="020F0502020204030204" pitchFamily="34" charset="0"/>
              </a:rPr>
              <a:t>Lower IT cost as a % of Revenue</a:t>
            </a:r>
          </a:p>
          <a:p>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Enables Revenue to grow faster than IT costs</a:t>
            </a:r>
          </a:p>
          <a:p>
            <a:endParaRPr lang="en-US" dirty="0">
              <a:solidFill>
                <a:srgbClr val="000000"/>
              </a:solidFill>
              <a:latin typeface="Calibri" panose="020F0502020204030204" pitchFamily="34" charset="0"/>
            </a:endParaRPr>
          </a:p>
          <a:p>
            <a:endParaRPr lang="en-US" dirty="0"/>
          </a:p>
        </p:txBody>
      </p:sp>
      <p:sp>
        <p:nvSpPr>
          <p:cNvPr id="2" name="Title 1"/>
          <p:cNvSpPr>
            <a:spLocks noGrp="1"/>
          </p:cNvSpPr>
          <p:nvPr>
            <p:ph type="title"/>
          </p:nvPr>
        </p:nvSpPr>
        <p:spPr/>
        <p:txBody>
          <a:bodyPr/>
          <a:lstStyle/>
          <a:p>
            <a:r>
              <a:rPr lang="en-US" dirty="0" smtClean="0"/>
              <a:t>Self Service Password Reset</a:t>
            </a:r>
            <a:endParaRPr lang="en-US" dirty="0"/>
          </a:p>
        </p:txBody>
      </p:sp>
      <p:sp>
        <p:nvSpPr>
          <p:cNvPr id="6" name="Plus 5"/>
          <p:cNvSpPr/>
          <p:nvPr/>
        </p:nvSpPr>
        <p:spPr bwMode="auto">
          <a:xfrm>
            <a:off x="7804022" y="968432"/>
            <a:ext cx="1039091" cy="1238597"/>
          </a:xfrm>
          <a:prstGeom prst="mathPlus">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7" name="Minus 6"/>
          <p:cNvSpPr/>
          <p:nvPr/>
        </p:nvSpPr>
        <p:spPr bwMode="auto">
          <a:xfrm>
            <a:off x="9384953" y="3395991"/>
            <a:ext cx="1238597" cy="980902"/>
          </a:xfrm>
          <a:prstGeom prst="mathMinus">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Tree>
    <p:extLst>
      <p:ext uri="{BB962C8B-B14F-4D97-AF65-F5344CB8AC3E}">
        <p14:creationId xmlns:p14="http://schemas.microsoft.com/office/powerpoint/2010/main" val="73863747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Benefits of Identity </a:t>
            </a:r>
            <a:r>
              <a:rPr lang="en-US" dirty="0" smtClean="0"/>
              <a:t>Management</a:t>
            </a: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028" y="1905000"/>
            <a:ext cx="1111771" cy="1111771"/>
          </a:xfrm>
          <a:prstGeom prst="rect">
            <a:avLst/>
          </a:prstGeom>
        </p:spPr>
      </p:pic>
      <p:sp>
        <p:nvSpPr>
          <p:cNvPr id="5" name="TextBox 4"/>
          <p:cNvSpPr txBox="1"/>
          <p:nvPr/>
        </p:nvSpPr>
        <p:spPr>
          <a:xfrm>
            <a:off x="1347985" y="2128486"/>
            <a:ext cx="1806341" cy="997196"/>
          </a:xfrm>
          <a:prstGeom prst="rect">
            <a:avLst/>
          </a:prstGeom>
          <a:noFill/>
        </p:spPr>
        <p:txBody>
          <a:bodyPr wrap="square" lIns="0" tIns="0" rIns="0" bIns="0" rtlCol="0">
            <a:spAutoFit/>
          </a:bodyPr>
          <a:lstStyle/>
          <a:p>
            <a:pPr>
              <a:lnSpc>
                <a:spcPct val="90000"/>
              </a:lnSpc>
            </a:pPr>
            <a:r>
              <a:rPr lang="en-US" sz="2400" spc="-50" dirty="0" smtClean="0">
                <a:gradFill>
                  <a:gsLst>
                    <a:gs pos="2917">
                      <a:schemeClr val="tx1"/>
                    </a:gs>
                    <a:gs pos="30000">
                      <a:schemeClr val="tx1"/>
                    </a:gs>
                  </a:gsLst>
                  <a:lin ang="5400000" scaled="0"/>
                </a:gradFill>
              </a:rPr>
              <a:t>IT &amp; </a:t>
            </a:r>
            <a:r>
              <a:rPr lang="en-US" sz="2400" spc="-50" dirty="0" err="1" smtClean="0">
                <a:gradFill>
                  <a:gsLst>
                    <a:gs pos="2917">
                      <a:schemeClr val="tx1"/>
                    </a:gs>
                    <a:gs pos="30000">
                      <a:schemeClr val="tx1"/>
                    </a:gs>
                  </a:gsLst>
                  <a:lin ang="5400000" scaled="0"/>
                </a:gradFill>
              </a:rPr>
              <a:t>ComplianceCosts</a:t>
            </a:r>
            <a:endParaRPr lang="en-US" sz="2400" spc="-50" dirty="0" smtClean="0">
              <a:gradFill>
                <a:gsLst>
                  <a:gs pos="2917">
                    <a:schemeClr val="tx1"/>
                  </a:gs>
                  <a:gs pos="30000">
                    <a:schemeClr val="tx1"/>
                  </a:gs>
                </a:gsLst>
                <a:lin ang="5400000" scaled="0"/>
              </a:gradFill>
            </a:endParaRP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028" y="3741776"/>
            <a:ext cx="1111771" cy="1111771"/>
          </a:xfrm>
          <a:prstGeom prst="rect">
            <a:avLst/>
          </a:prstGeom>
        </p:spPr>
      </p:pic>
      <p:sp>
        <p:nvSpPr>
          <p:cNvPr id="7" name="TextBox 6"/>
          <p:cNvSpPr txBox="1"/>
          <p:nvPr/>
        </p:nvSpPr>
        <p:spPr>
          <a:xfrm>
            <a:off x="1347986" y="3965262"/>
            <a:ext cx="1805866" cy="997196"/>
          </a:xfrm>
          <a:prstGeom prst="rect">
            <a:avLst/>
          </a:prstGeom>
          <a:noFill/>
        </p:spPr>
        <p:txBody>
          <a:bodyPr wrap="square" lIns="0" tIns="0" rIns="0" bIns="0" rtlCol="0">
            <a:spAutoFit/>
          </a:bodyPr>
          <a:lstStyle/>
          <a:p>
            <a:pPr>
              <a:lnSpc>
                <a:spcPct val="90000"/>
              </a:lnSpc>
            </a:pPr>
            <a:r>
              <a:rPr lang="en-US" sz="2400" spc="-50" dirty="0">
                <a:gradFill>
                  <a:gsLst>
                    <a:gs pos="2917">
                      <a:schemeClr val="tx1"/>
                    </a:gs>
                    <a:gs pos="30000">
                      <a:schemeClr val="tx1"/>
                    </a:gs>
                  </a:gsLst>
                  <a:lin ang="5400000" scaled="0"/>
                </a:gradFill>
              </a:rPr>
              <a:t>IT &amp; </a:t>
            </a:r>
            <a:r>
              <a:rPr lang="en-US" sz="2400" spc="-50" dirty="0" err="1" smtClean="0">
                <a:gradFill>
                  <a:gsLst>
                    <a:gs pos="2917">
                      <a:schemeClr val="tx1"/>
                    </a:gs>
                    <a:gs pos="30000">
                      <a:schemeClr val="tx1"/>
                    </a:gs>
                  </a:gsLst>
                  <a:lin ang="5400000" scaled="0"/>
                </a:gradFill>
              </a:rPr>
              <a:t>ComplianceCosts</a:t>
            </a:r>
            <a:endParaRPr lang="en-US" sz="2400" spc="-50" dirty="0">
              <a:gradFill>
                <a:gsLst>
                  <a:gs pos="2917">
                    <a:schemeClr val="tx1"/>
                  </a:gs>
                  <a:gs pos="30000">
                    <a:schemeClr val="tx1"/>
                  </a:gs>
                </a:gsLst>
                <a:lin ang="5400000" scaled="0"/>
              </a:gra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5761" y="1897844"/>
            <a:ext cx="3609389" cy="240531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1006" y="2334910"/>
            <a:ext cx="3554150" cy="361774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3852" y="1543577"/>
            <a:ext cx="4742320" cy="4409076"/>
          </a:xfrm>
          <a:prstGeom prst="rect">
            <a:avLst/>
          </a:prstGeom>
        </p:spPr>
      </p:pic>
      <p:sp>
        <p:nvSpPr>
          <p:cNvPr id="11" name="TextBox 10"/>
          <p:cNvSpPr txBox="1"/>
          <p:nvPr/>
        </p:nvSpPr>
        <p:spPr>
          <a:xfrm>
            <a:off x="721914" y="6529754"/>
            <a:ext cx="4863877" cy="332399"/>
          </a:xfrm>
          <a:prstGeom prst="rect">
            <a:avLst/>
          </a:prstGeom>
          <a:noFill/>
        </p:spPr>
        <p:txBody>
          <a:bodyPr wrap="square" lIns="0" tIns="0" rIns="0" bIns="0" rtlCol="0">
            <a:spAutoFit/>
          </a:bodyPr>
          <a:lstStyle/>
          <a:p>
            <a:pPr>
              <a:lnSpc>
                <a:spcPct val="90000"/>
              </a:lnSpc>
            </a:pPr>
            <a:r>
              <a:rPr lang="en-US" sz="2400" spc="-50" dirty="0" smtClean="0">
                <a:gradFill>
                  <a:gsLst>
                    <a:gs pos="2917">
                      <a:schemeClr val="tx1"/>
                    </a:gs>
                    <a:gs pos="30000">
                      <a:schemeClr val="tx1"/>
                    </a:gs>
                  </a:gsLst>
                  <a:lin ang="5400000" scaled="0"/>
                </a:gradFill>
              </a:rPr>
              <a:t>Twitter: </a:t>
            </a:r>
            <a:r>
              <a:rPr lang="en-US" sz="2400" spc="-50" dirty="0" err="1" smtClean="0">
                <a:gradFill>
                  <a:gsLst>
                    <a:gs pos="2917">
                      <a:schemeClr val="tx1"/>
                    </a:gs>
                    <a:gs pos="30000">
                      <a:schemeClr val="tx1"/>
                    </a:gs>
                  </a:gsLst>
                  <a:lin ang="5400000" scaled="0"/>
                </a:gradFill>
              </a:rPr>
              <a:t>DavidLundell</a:t>
            </a:r>
            <a:endParaRPr lang="en-US" sz="2400" spc="-5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365311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5"/>
                                        </p:tgtEl>
                                      </p:cBhvr>
                                    </p:animEffect>
                                    <p:anim calcmode="lin" valueType="num">
                                      <p:cBhvr>
                                        <p:cTn id="12" dur="1000"/>
                                        <p:tgtEl>
                                          <p:spTgt spid="5"/>
                                        </p:tgtEl>
                                        <p:attrNameLst>
                                          <p:attrName>ppt_x</p:attrName>
                                        </p:attrNameLst>
                                      </p:cBhvr>
                                      <p:tavLst>
                                        <p:tav tm="0">
                                          <p:val>
                                            <p:strVal val="ppt_x"/>
                                          </p:val>
                                        </p:tav>
                                        <p:tav tm="100000">
                                          <p:val>
                                            <p:strVal val="ppt_x"/>
                                          </p:val>
                                        </p:tav>
                                      </p:tavLst>
                                    </p:anim>
                                    <p:anim calcmode="lin" valueType="num">
                                      <p:cBhvr>
                                        <p:cTn id="13" dur="1000"/>
                                        <p:tgtEl>
                                          <p:spTgt spid="5"/>
                                        </p:tgtEl>
                                        <p:attrNameLst>
                                          <p:attrName>ppt_y</p:attrName>
                                        </p:attrNameLst>
                                      </p:cBhvr>
                                      <p:tavLst>
                                        <p:tav tm="0">
                                          <p:val>
                                            <p:strVal val="ppt_y"/>
                                          </p:val>
                                        </p:tav>
                                        <p:tav tm="100000">
                                          <p:val>
                                            <p:strVal val="ppt_y+.1"/>
                                          </p:val>
                                        </p:tav>
                                      </p:tavLst>
                                    </p:anim>
                                    <p:set>
                                      <p:cBhvr>
                                        <p:cTn id="14" dur="1" fill="hold">
                                          <p:stCondLst>
                                            <p:cond delay="999"/>
                                          </p:stCondLst>
                                        </p:cTn>
                                        <p:tgtEl>
                                          <p:spTgt spid="5"/>
                                        </p:tgtEl>
                                        <p:attrNameLst>
                                          <p:attrName>style.visibility</p:attrName>
                                        </p:attrNameLst>
                                      </p:cBhvr>
                                      <p:to>
                                        <p:strVal val="hidden"/>
                                      </p:to>
                                    </p:set>
                                  </p:childTnLst>
                                </p:cTn>
                              </p:par>
                            </p:childTnLst>
                          </p:cTn>
                        </p:par>
                        <p:par>
                          <p:cTn id="15" fill="hold">
                            <p:stCondLst>
                              <p:cond delay="1000"/>
                            </p:stCondLst>
                            <p:childTnLst>
                              <p:par>
                                <p:cTn id="16" presetID="1" presetClass="entr" presetSubtype="0" fill="hold" nodeType="afterEffect">
                                  <p:stCondLst>
                                    <p:cond delay="13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13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8"/>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r>
              <a:rPr lang="en-US" dirty="0" smtClean="0"/>
              <a:t>Protect Revenue</a:t>
            </a:r>
          </a:p>
          <a:p>
            <a:r>
              <a:rPr lang="en-US" dirty="0" smtClean="0"/>
              <a:t>User productivity can be improved</a:t>
            </a:r>
          </a:p>
          <a:p>
            <a:pPr lvl="1"/>
            <a:r>
              <a:rPr lang="en-US" dirty="0" smtClean="0"/>
              <a:t>Or be neutral</a:t>
            </a:r>
          </a:p>
          <a:p>
            <a:r>
              <a:rPr lang="en-US" dirty="0" smtClean="0"/>
              <a:t>Lower SG&amp;A</a:t>
            </a:r>
          </a:p>
          <a:p>
            <a:pPr lvl="1"/>
            <a:r>
              <a:rPr lang="en-US" dirty="0" smtClean="0"/>
              <a:t>Lower Audit cost</a:t>
            </a:r>
            <a:endParaRPr lang="en-US" dirty="0"/>
          </a:p>
        </p:txBody>
      </p:sp>
      <p:sp>
        <p:nvSpPr>
          <p:cNvPr id="2" name="Title 1"/>
          <p:cNvSpPr>
            <a:spLocks noGrp="1"/>
          </p:cNvSpPr>
          <p:nvPr>
            <p:ph type="title"/>
          </p:nvPr>
        </p:nvSpPr>
        <p:spPr/>
        <p:txBody>
          <a:bodyPr/>
          <a:lstStyle/>
          <a:p>
            <a:r>
              <a:rPr lang="en-US" dirty="0" smtClean="0"/>
              <a:t>Role Based Access Control</a:t>
            </a:r>
            <a:endParaRPr lang="en-US" dirty="0"/>
          </a:p>
        </p:txBody>
      </p:sp>
      <p:graphicFrame>
        <p:nvGraphicFramePr>
          <p:cNvPr id="6" name="Content Placeholder 7"/>
          <p:cNvGraphicFramePr>
            <a:graphicFrameLocks noGrp="1"/>
          </p:cNvGraphicFramePr>
          <p:nvPr>
            <p:ph sz="half" idx="1"/>
            <p:extLst/>
          </p:nvPr>
        </p:nvGraphicFramePr>
        <p:xfrm>
          <a:off x="725488" y="1341438"/>
          <a:ext cx="5241925" cy="5116512"/>
        </p:xfrm>
        <a:graphic>
          <a:graphicData uri="http://schemas.openxmlformats.org/drawingml/2006/chart">
            <c:chart xmlns:c="http://schemas.openxmlformats.org/drawingml/2006/chart" xmlns:r="http://schemas.openxmlformats.org/officeDocument/2006/relationships" r:id="rId3"/>
          </a:graphicData>
        </a:graphic>
      </p:graphicFrame>
      <p:sp>
        <p:nvSpPr>
          <p:cNvPr id="5" name="Minus 4"/>
          <p:cNvSpPr/>
          <p:nvPr/>
        </p:nvSpPr>
        <p:spPr bwMode="auto">
          <a:xfrm>
            <a:off x="3356032" y="3409243"/>
            <a:ext cx="1238597" cy="980902"/>
          </a:xfrm>
          <a:prstGeom prst="mathMinus">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3075" y="1151359"/>
            <a:ext cx="1110788" cy="1110788"/>
          </a:xfrm>
          <a:prstGeom prst="rect">
            <a:avLst/>
          </a:prstGeom>
        </p:spPr>
      </p:pic>
    </p:spTree>
    <p:extLst>
      <p:ext uri="{BB962C8B-B14F-4D97-AF65-F5344CB8AC3E}">
        <p14:creationId xmlns:p14="http://schemas.microsoft.com/office/powerpoint/2010/main" val="230637633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Sign On</a:t>
            </a:r>
          </a:p>
        </p:txBody>
      </p:sp>
      <p:sp>
        <p:nvSpPr>
          <p:cNvPr id="4" name="Content Placeholder 3"/>
          <p:cNvSpPr>
            <a:spLocks noGrp="1"/>
          </p:cNvSpPr>
          <p:nvPr>
            <p:ph sz="half" idx="1"/>
          </p:nvPr>
        </p:nvSpPr>
        <p:spPr/>
        <p:txBody>
          <a:bodyPr/>
          <a:lstStyle/>
          <a:p>
            <a:r>
              <a:rPr lang="en-US" dirty="0"/>
              <a:t>Return workers to productivity</a:t>
            </a:r>
          </a:p>
          <a:p>
            <a:pPr lvl="1"/>
            <a:r>
              <a:rPr lang="en-US" dirty="0"/>
              <a:t>Increase revenue</a:t>
            </a:r>
          </a:p>
          <a:p>
            <a:r>
              <a:rPr lang="en-US" dirty="0"/>
              <a:t>Reduce help desk calls</a:t>
            </a:r>
          </a:p>
          <a:p>
            <a:pPr lvl="1"/>
            <a:r>
              <a:rPr lang="en-US" dirty="0">
                <a:solidFill>
                  <a:srgbClr val="000000"/>
                </a:solidFill>
                <a:latin typeface="Calibri" panose="020F0502020204030204" pitchFamily="34" charset="0"/>
              </a:rPr>
              <a:t>Lower IT cost as a % of Revenue</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Enables Revenue to grow faster than IT costs</a:t>
            </a:r>
          </a:p>
          <a:p>
            <a:endParaRPr lang="en-US" dirty="0"/>
          </a:p>
        </p:txBody>
      </p:sp>
      <p:graphicFrame>
        <p:nvGraphicFramePr>
          <p:cNvPr id="7" name="Content Placeholder 7"/>
          <p:cNvGraphicFramePr>
            <a:graphicFrameLocks/>
          </p:cNvGraphicFramePr>
          <p:nvPr>
            <p:extLst/>
          </p:nvPr>
        </p:nvGraphicFramePr>
        <p:xfrm>
          <a:off x="6649212" y="1328186"/>
          <a:ext cx="5241925" cy="5116512"/>
        </p:xfrm>
        <a:graphic>
          <a:graphicData uri="http://schemas.openxmlformats.org/drawingml/2006/chart">
            <c:chart xmlns:c="http://schemas.openxmlformats.org/drawingml/2006/chart" xmlns:r="http://schemas.openxmlformats.org/officeDocument/2006/relationships" r:id="rId3"/>
          </a:graphicData>
        </a:graphic>
      </p:graphicFrame>
      <p:sp>
        <p:nvSpPr>
          <p:cNvPr id="6" name="Minus 5"/>
          <p:cNvSpPr/>
          <p:nvPr/>
        </p:nvSpPr>
        <p:spPr bwMode="auto">
          <a:xfrm>
            <a:off x="9170236" y="3409243"/>
            <a:ext cx="1238597" cy="980902"/>
          </a:xfrm>
          <a:prstGeom prst="mathMinus">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0236" y="1341438"/>
            <a:ext cx="1522761" cy="735053"/>
          </a:xfrm>
          <a:prstGeom prst="rect">
            <a:avLst/>
          </a:prstGeom>
        </p:spPr>
      </p:pic>
    </p:spTree>
    <p:extLst>
      <p:ext uri="{BB962C8B-B14F-4D97-AF65-F5344CB8AC3E}">
        <p14:creationId xmlns:p14="http://schemas.microsoft.com/office/powerpoint/2010/main" val="153374059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r>
              <a:rPr lang="en-US" dirty="0" smtClean="0"/>
              <a:t>Increase Revenue</a:t>
            </a:r>
          </a:p>
          <a:p>
            <a:r>
              <a:rPr lang="en-US" dirty="0" smtClean="0"/>
              <a:t>Lower SG&amp;A</a:t>
            </a:r>
            <a:endParaRPr lang="en-US" dirty="0"/>
          </a:p>
        </p:txBody>
      </p:sp>
      <p:sp>
        <p:nvSpPr>
          <p:cNvPr id="2" name="Title 1"/>
          <p:cNvSpPr>
            <a:spLocks noGrp="1"/>
          </p:cNvSpPr>
          <p:nvPr>
            <p:ph type="title"/>
          </p:nvPr>
        </p:nvSpPr>
        <p:spPr/>
        <p:txBody>
          <a:bodyPr/>
          <a:lstStyle/>
          <a:p>
            <a:r>
              <a:rPr lang="en-US" dirty="0" smtClean="0"/>
              <a:t>Federation with Partners</a:t>
            </a:r>
            <a:endParaRPr lang="en-US" dirty="0"/>
          </a:p>
        </p:txBody>
      </p:sp>
      <p:graphicFrame>
        <p:nvGraphicFramePr>
          <p:cNvPr id="6" name="Content Placeholder 7"/>
          <p:cNvGraphicFramePr>
            <a:graphicFrameLocks noGrp="1"/>
          </p:cNvGraphicFramePr>
          <p:nvPr>
            <p:ph sz="half" idx="1"/>
            <p:extLst/>
          </p:nvPr>
        </p:nvGraphicFramePr>
        <p:xfrm>
          <a:off x="725488" y="1341438"/>
          <a:ext cx="5241925" cy="5116512"/>
        </p:xfrm>
        <a:graphic>
          <a:graphicData uri="http://schemas.openxmlformats.org/drawingml/2006/chart">
            <c:chart xmlns:c="http://schemas.openxmlformats.org/drawingml/2006/chart" xmlns:r="http://schemas.openxmlformats.org/officeDocument/2006/relationships" r:id="rId3"/>
          </a:graphicData>
        </a:graphic>
      </p:graphicFrame>
      <p:sp>
        <p:nvSpPr>
          <p:cNvPr id="5" name="Plus 4"/>
          <p:cNvSpPr/>
          <p:nvPr/>
        </p:nvSpPr>
        <p:spPr bwMode="auto">
          <a:xfrm>
            <a:off x="1860422" y="1028817"/>
            <a:ext cx="1039091" cy="1238597"/>
          </a:xfrm>
          <a:prstGeom prst="mathPlus">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7" name="Minus 6"/>
          <p:cNvSpPr/>
          <p:nvPr/>
        </p:nvSpPr>
        <p:spPr bwMode="auto">
          <a:xfrm>
            <a:off x="3356032" y="3409243"/>
            <a:ext cx="1238597" cy="980902"/>
          </a:xfrm>
          <a:prstGeom prst="mathMinus">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Tree>
    <p:extLst>
      <p:ext uri="{BB962C8B-B14F-4D97-AF65-F5344CB8AC3E}">
        <p14:creationId xmlns:p14="http://schemas.microsoft.com/office/powerpoint/2010/main" val="269961200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Multi-Factor Authentication</a:t>
            </a:r>
          </a:p>
        </p:txBody>
      </p:sp>
      <p:sp>
        <p:nvSpPr>
          <p:cNvPr id="4" name="Content Placeholder 3"/>
          <p:cNvSpPr>
            <a:spLocks noGrp="1"/>
          </p:cNvSpPr>
          <p:nvPr>
            <p:ph sz="half" idx="1"/>
          </p:nvPr>
        </p:nvSpPr>
        <p:spPr/>
        <p:txBody>
          <a:bodyPr/>
          <a:lstStyle/>
          <a:p>
            <a:r>
              <a:rPr lang="en-US" dirty="0" smtClean="0"/>
              <a:t>Protect Revenue</a:t>
            </a:r>
          </a:p>
          <a:p>
            <a:r>
              <a:rPr lang="en-US" dirty="0" smtClean="0"/>
              <a:t>Lower User productivity slightly and hence revenue</a:t>
            </a:r>
          </a:p>
          <a:p>
            <a:r>
              <a:rPr lang="en-US" dirty="0" smtClean="0"/>
              <a:t>Slight Increase SG&amp;A</a:t>
            </a:r>
            <a:endParaRPr lang="en-US" dirty="0"/>
          </a:p>
        </p:txBody>
      </p:sp>
      <p:graphicFrame>
        <p:nvGraphicFramePr>
          <p:cNvPr id="6" name="Content Placeholder 7"/>
          <p:cNvGraphicFramePr>
            <a:graphicFrameLocks/>
          </p:cNvGraphicFramePr>
          <p:nvPr>
            <p:extLst/>
          </p:nvPr>
        </p:nvGraphicFramePr>
        <p:xfrm>
          <a:off x="6649212" y="1328186"/>
          <a:ext cx="5241925" cy="5116512"/>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0577" y="1115051"/>
            <a:ext cx="1110788" cy="1110788"/>
          </a:xfrm>
          <a:prstGeom prst="rect">
            <a:avLst/>
          </a:prstGeom>
        </p:spPr>
      </p:pic>
      <p:sp>
        <p:nvSpPr>
          <p:cNvPr id="8" name="Plus 7"/>
          <p:cNvSpPr/>
          <p:nvPr/>
        </p:nvSpPr>
        <p:spPr bwMode="auto">
          <a:xfrm>
            <a:off x="9101365" y="3392455"/>
            <a:ext cx="1039091" cy="1238597"/>
          </a:xfrm>
          <a:prstGeom prst="mathPlus">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Tree>
    <p:extLst>
      <p:ext uri="{BB962C8B-B14F-4D97-AF65-F5344CB8AC3E}">
        <p14:creationId xmlns:p14="http://schemas.microsoft.com/office/powerpoint/2010/main" val="283650731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r>
              <a:rPr lang="en-US" dirty="0" smtClean="0"/>
              <a:t>Increase Revenue</a:t>
            </a:r>
          </a:p>
          <a:p>
            <a:r>
              <a:rPr lang="en-US" dirty="0" smtClean="0"/>
              <a:t>Lower SG&amp;A</a:t>
            </a:r>
            <a:endParaRPr lang="en-US" dirty="0"/>
          </a:p>
        </p:txBody>
      </p:sp>
      <p:sp>
        <p:nvSpPr>
          <p:cNvPr id="2" name="Title 1"/>
          <p:cNvSpPr>
            <a:spLocks noGrp="1"/>
          </p:cNvSpPr>
          <p:nvPr>
            <p:ph type="title"/>
          </p:nvPr>
        </p:nvSpPr>
        <p:spPr/>
        <p:txBody>
          <a:bodyPr/>
          <a:lstStyle/>
          <a:p>
            <a:r>
              <a:rPr lang="en-US" dirty="0" smtClean="0"/>
              <a:t>Gal Sync</a:t>
            </a:r>
            <a:endParaRPr lang="en-US" dirty="0"/>
          </a:p>
        </p:txBody>
      </p:sp>
      <p:graphicFrame>
        <p:nvGraphicFramePr>
          <p:cNvPr id="6" name="Content Placeholder 7"/>
          <p:cNvGraphicFramePr>
            <a:graphicFrameLocks noGrp="1"/>
          </p:cNvGraphicFramePr>
          <p:nvPr>
            <p:ph sz="half" idx="1"/>
            <p:extLst/>
          </p:nvPr>
        </p:nvGraphicFramePr>
        <p:xfrm>
          <a:off x="725488" y="1341438"/>
          <a:ext cx="5241925" cy="5116512"/>
        </p:xfrm>
        <a:graphic>
          <a:graphicData uri="http://schemas.openxmlformats.org/drawingml/2006/chart">
            <c:chart xmlns:c="http://schemas.openxmlformats.org/drawingml/2006/chart" xmlns:r="http://schemas.openxmlformats.org/officeDocument/2006/relationships" r:id="rId3"/>
          </a:graphicData>
        </a:graphic>
      </p:graphicFrame>
      <p:sp>
        <p:nvSpPr>
          <p:cNvPr id="5" name="Plus 4"/>
          <p:cNvSpPr/>
          <p:nvPr/>
        </p:nvSpPr>
        <p:spPr bwMode="auto">
          <a:xfrm>
            <a:off x="1860422" y="1028817"/>
            <a:ext cx="1039091" cy="1238597"/>
          </a:xfrm>
          <a:prstGeom prst="mathPlus">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
        <p:nvSpPr>
          <p:cNvPr id="7" name="Minus 6"/>
          <p:cNvSpPr/>
          <p:nvPr/>
        </p:nvSpPr>
        <p:spPr bwMode="auto">
          <a:xfrm>
            <a:off x="3356032" y="3409243"/>
            <a:ext cx="1238597" cy="980902"/>
          </a:xfrm>
          <a:prstGeom prst="mathMinus">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smtClean="0">
              <a:gradFill>
                <a:gsLst>
                  <a:gs pos="0">
                    <a:schemeClr val="bg1"/>
                  </a:gs>
                  <a:gs pos="100000">
                    <a:schemeClr val="bg1"/>
                  </a:gs>
                </a:gsLst>
                <a:lin ang="5400000" scaled="0"/>
              </a:gradFill>
            </a:endParaRPr>
          </a:p>
        </p:txBody>
      </p:sp>
    </p:spTree>
    <p:extLst>
      <p:ext uri="{BB962C8B-B14F-4D97-AF65-F5344CB8AC3E}">
        <p14:creationId xmlns:p14="http://schemas.microsoft.com/office/powerpoint/2010/main" val="297903133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Bottom Line impacts</a:t>
            </a:r>
            <a:endParaRPr lang="en-US" dirty="0"/>
          </a:p>
        </p:txBody>
      </p:sp>
      <p:graphicFrame>
        <p:nvGraphicFramePr>
          <p:cNvPr id="4" name="Content Placeholder 3"/>
          <p:cNvGraphicFramePr>
            <a:graphicFrameLocks noGrp="1"/>
          </p:cNvGraphicFramePr>
          <p:nvPr>
            <p:ph idx="1"/>
            <p:extLst/>
          </p:nvPr>
        </p:nvGraphicFramePr>
        <p:xfrm>
          <a:off x="2589212" y="2133600"/>
          <a:ext cx="8915400" cy="4555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3559" y="6525601"/>
            <a:ext cx="4863877" cy="332399"/>
          </a:xfrm>
          <a:prstGeom prst="rect">
            <a:avLst/>
          </a:prstGeom>
          <a:noFill/>
        </p:spPr>
        <p:txBody>
          <a:bodyPr wrap="square" lIns="0" tIns="0" rIns="0" bIns="0" rtlCol="0">
            <a:spAutoFit/>
          </a:bodyPr>
          <a:lstStyle/>
          <a:p>
            <a:pPr>
              <a:lnSpc>
                <a:spcPct val="90000"/>
              </a:lnSpc>
            </a:pPr>
            <a:r>
              <a:rPr lang="en-US" sz="2400" spc="-50" dirty="0" smtClean="0">
                <a:gradFill>
                  <a:gsLst>
                    <a:gs pos="2917">
                      <a:schemeClr val="tx1"/>
                    </a:gs>
                    <a:gs pos="30000">
                      <a:schemeClr val="tx1"/>
                    </a:gs>
                  </a:gsLst>
                  <a:lin ang="5400000" scaled="0"/>
                </a:gradFill>
              </a:rPr>
              <a:t>Twitter: </a:t>
            </a:r>
            <a:r>
              <a:rPr lang="en-US" sz="2400" spc="-50" dirty="0" err="1" smtClean="0">
                <a:gradFill>
                  <a:gsLst>
                    <a:gs pos="2917">
                      <a:schemeClr val="tx1"/>
                    </a:gs>
                    <a:gs pos="30000">
                      <a:schemeClr val="tx1"/>
                    </a:gs>
                  </a:gsLst>
                  <a:lin ang="5400000" scaled="0"/>
                </a:gradFill>
              </a:rPr>
              <a:t>DavidLundell</a:t>
            </a:r>
            <a:endParaRPr lang="en-US" sz="2400" spc="-5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383971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How to Be Concise? How to get your ideas the attention they deserve?</a:t>
            </a:r>
            <a:endParaRPr lang="en-US" dirty="0"/>
          </a:p>
        </p:txBody>
      </p:sp>
      <p:sp>
        <p:nvSpPr>
          <p:cNvPr id="5" name="Subtitle 4"/>
          <p:cNvSpPr>
            <a:spLocks noGrp="1"/>
          </p:cNvSpPr>
          <p:nvPr>
            <p:ph type="subTitle" idx="1"/>
          </p:nvPr>
        </p:nvSpPr>
        <p:spPr/>
        <p:txBody>
          <a:bodyPr/>
          <a:lstStyle/>
          <a:p>
            <a:endParaRPr lang="en-US"/>
          </a:p>
        </p:txBody>
      </p:sp>
      <p:sp>
        <p:nvSpPr>
          <p:cNvPr id="6" name="TextBox 5"/>
          <p:cNvSpPr txBox="1"/>
          <p:nvPr/>
        </p:nvSpPr>
        <p:spPr>
          <a:xfrm>
            <a:off x="721914" y="6529754"/>
            <a:ext cx="4863877" cy="332399"/>
          </a:xfrm>
          <a:prstGeom prst="rect">
            <a:avLst/>
          </a:prstGeom>
          <a:noFill/>
        </p:spPr>
        <p:txBody>
          <a:bodyPr wrap="square" lIns="0" tIns="0" rIns="0" bIns="0" rtlCol="0">
            <a:spAutoFit/>
          </a:bodyPr>
          <a:lstStyle/>
          <a:p>
            <a:pPr>
              <a:lnSpc>
                <a:spcPct val="90000"/>
              </a:lnSpc>
            </a:pPr>
            <a:r>
              <a:rPr lang="en-US" sz="2400" spc="-50" dirty="0" smtClean="0">
                <a:gradFill>
                  <a:gsLst>
                    <a:gs pos="2917">
                      <a:schemeClr val="tx1"/>
                    </a:gs>
                    <a:gs pos="30000">
                      <a:schemeClr val="tx1"/>
                    </a:gs>
                  </a:gsLst>
                  <a:lin ang="5400000" scaled="0"/>
                </a:gradFill>
              </a:rPr>
              <a:t>Twitter: </a:t>
            </a:r>
            <a:r>
              <a:rPr lang="en-US" sz="2400" spc="-50" dirty="0" err="1" smtClean="0">
                <a:gradFill>
                  <a:gsLst>
                    <a:gs pos="2917">
                      <a:schemeClr val="tx1"/>
                    </a:gs>
                    <a:gs pos="30000">
                      <a:schemeClr val="tx1"/>
                    </a:gs>
                  </a:gsLst>
                  <a:lin ang="5400000" scaled="0"/>
                </a:gradFill>
              </a:rPr>
              <a:t>DavidLundell</a:t>
            </a:r>
            <a:endParaRPr lang="en-US" sz="2400" spc="-5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46626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64797"/>
          </a:xfrm>
        </p:spPr>
        <p:txBody>
          <a:bodyPr/>
          <a:lstStyle/>
          <a:p>
            <a:r>
              <a:rPr lang="en-US" dirty="0" smtClean="0"/>
              <a:t>Questionable Persuasion techniques</a:t>
            </a:r>
            <a:endParaRPr lang="en-US" dirty="0"/>
          </a:p>
        </p:txBody>
      </p:sp>
      <p:graphicFrame>
        <p:nvGraphicFramePr>
          <p:cNvPr id="4" name="Content Placeholder 3"/>
          <p:cNvGraphicFramePr>
            <a:graphicFrameLocks noGrp="1"/>
          </p:cNvGraphicFramePr>
          <p:nvPr>
            <p:ph idx="1"/>
            <p:extLst/>
          </p:nvPr>
        </p:nvGraphicFramePr>
        <p:xfrm>
          <a:off x="2589212" y="2133600"/>
          <a:ext cx="8915400"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21914" y="6529754"/>
            <a:ext cx="4863877" cy="332399"/>
          </a:xfrm>
          <a:prstGeom prst="rect">
            <a:avLst/>
          </a:prstGeom>
          <a:noFill/>
        </p:spPr>
        <p:txBody>
          <a:bodyPr wrap="square" lIns="0" tIns="0" rIns="0" bIns="0" rtlCol="0">
            <a:spAutoFit/>
          </a:bodyPr>
          <a:lstStyle/>
          <a:p>
            <a:pPr>
              <a:lnSpc>
                <a:spcPct val="90000"/>
              </a:lnSpc>
            </a:pPr>
            <a:r>
              <a:rPr lang="en-US" sz="2400" spc="-50" dirty="0" smtClean="0">
                <a:gradFill>
                  <a:gsLst>
                    <a:gs pos="2917">
                      <a:schemeClr val="tx1"/>
                    </a:gs>
                    <a:gs pos="30000">
                      <a:schemeClr val="tx1"/>
                    </a:gs>
                  </a:gsLst>
                  <a:lin ang="5400000" scaled="0"/>
                </a:gradFill>
              </a:rPr>
              <a:t>Twitter: </a:t>
            </a:r>
            <a:r>
              <a:rPr lang="en-US" sz="2400" spc="-50" dirty="0" err="1" smtClean="0">
                <a:gradFill>
                  <a:gsLst>
                    <a:gs pos="2917">
                      <a:schemeClr val="tx1"/>
                    </a:gs>
                    <a:gs pos="30000">
                      <a:schemeClr val="tx1"/>
                    </a:gs>
                  </a:gsLst>
                  <a:lin ang="5400000" scaled="0"/>
                </a:gradFill>
              </a:rPr>
              <a:t>DavidLundell</a:t>
            </a:r>
            <a:endParaRPr lang="en-US" sz="2400" spc="-5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313171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 your presentation to six or seven minutes</a:t>
            </a:r>
            <a:endParaRPr lang="en-US" dirty="0"/>
          </a:p>
        </p:txBody>
      </p:sp>
      <p:graphicFrame>
        <p:nvGraphicFramePr>
          <p:cNvPr id="4" name="Content Placeholder 3"/>
          <p:cNvGraphicFramePr>
            <a:graphicFrameLocks noGrp="1"/>
          </p:cNvGraphicFramePr>
          <p:nvPr>
            <p:ph idx="1"/>
            <p:extLst/>
          </p:nvPr>
        </p:nvGraphicFramePr>
        <p:xfrm>
          <a:off x="2589212" y="2133600"/>
          <a:ext cx="8915400"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21914" y="6529754"/>
            <a:ext cx="4863877" cy="332399"/>
          </a:xfrm>
          <a:prstGeom prst="rect">
            <a:avLst/>
          </a:prstGeom>
          <a:noFill/>
        </p:spPr>
        <p:txBody>
          <a:bodyPr wrap="square" lIns="0" tIns="0" rIns="0" bIns="0" rtlCol="0">
            <a:spAutoFit/>
          </a:bodyPr>
          <a:lstStyle/>
          <a:p>
            <a:pPr>
              <a:lnSpc>
                <a:spcPct val="90000"/>
              </a:lnSpc>
            </a:pPr>
            <a:r>
              <a:rPr lang="en-US" sz="2400" spc="-50" dirty="0" smtClean="0">
                <a:gradFill>
                  <a:gsLst>
                    <a:gs pos="2917">
                      <a:schemeClr val="tx1"/>
                    </a:gs>
                    <a:gs pos="30000">
                      <a:schemeClr val="tx1"/>
                    </a:gs>
                  </a:gsLst>
                  <a:lin ang="5400000" scaled="0"/>
                </a:gradFill>
              </a:rPr>
              <a:t>Twitter: </a:t>
            </a:r>
            <a:r>
              <a:rPr lang="en-US" sz="2400" spc="-50" dirty="0" err="1" smtClean="0">
                <a:gradFill>
                  <a:gsLst>
                    <a:gs pos="2917">
                      <a:schemeClr val="tx1"/>
                    </a:gs>
                    <a:gs pos="30000">
                      <a:schemeClr val="tx1"/>
                    </a:gs>
                  </a:gsLst>
                  <a:lin ang="5400000" scaled="0"/>
                </a:gradFill>
              </a:rPr>
              <a:t>DavidLundell</a:t>
            </a:r>
            <a:endParaRPr lang="en-US" sz="2400" spc="-5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23078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Say it in Six: How to Say Exactly What You Mean in Six Minutes or Less </a:t>
            </a:r>
            <a:r>
              <a:rPr lang="en-US" dirty="0" smtClean="0"/>
              <a:t>by Ron Hoff</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1839170"/>
            <a:ext cx="3203411" cy="4861317"/>
          </a:xfrm>
        </p:spPr>
      </p:pic>
      <p:sp>
        <p:nvSpPr>
          <p:cNvPr id="5" name="TextBox 4"/>
          <p:cNvSpPr txBox="1"/>
          <p:nvPr/>
        </p:nvSpPr>
        <p:spPr>
          <a:xfrm>
            <a:off x="9238890" y="6525601"/>
            <a:ext cx="4863877" cy="332399"/>
          </a:xfrm>
          <a:prstGeom prst="rect">
            <a:avLst/>
          </a:prstGeom>
          <a:noFill/>
        </p:spPr>
        <p:txBody>
          <a:bodyPr wrap="square" lIns="0" tIns="0" rIns="0" bIns="0" rtlCol="0">
            <a:spAutoFit/>
          </a:bodyPr>
          <a:lstStyle/>
          <a:p>
            <a:pPr>
              <a:lnSpc>
                <a:spcPct val="90000"/>
              </a:lnSpc>
            </a:pPr>
            <a:r>
              <a:rPr lang="en-US" sz="2400" spc="-50" dirty="0" smtClean="0">
                <a:gradFill>
                  <a:gsLst>
                    <a:gs pos="2917">
                      <a:schemeClr val="tx1"/>
                    </a:gs>
                    <a:gs pos="30000">
                      <a:schemeClr val="tx1"/>
                    </a:gs>
                  </a:gsLst>
                  <a:lin ang="5400000" scaled="0"/>
                </a:gradFill>
              </a:rPr>
              <a:t>Twitter: </a:t>
            </a:r>
            <a:r>
              <a:rPr lang="en-US" sz="2400" spc="-50" dirty="0" err="1" smtClean="0">
                <a:gradFill>
                  <a:gsLst>
                    <a:gs pos="2917">
                      <a:schemeClr val="tx1"/>
                    </a:gs>
                    <a:gs pos="30000">
                      <a:schemeClr val="tx1"/>
                    </a:gs>
                  </a:gsLst>
                  <a:lin ang="5400000" scaled="0"/>
                </a:gradFill>
              </a:rPr>
              <a:t>DavidLundell</a:t>
            </a:r>
            <a:endParaRPr lang="en-US" sz="2400" spc="-5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525264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Limited budgets and manpower</a:t>
            </a:r>
          </a:p>
          <a:p>
            <a:r>
              <a:rPr lang="en-US" dirty="0"/>
              <a:t>Existing IT Architecture</a:t>
            </a:r>
          </a:p>
          <a:p>
            <a:r>
              <a:rPr lang="en-US" dirty="0"/>
              <a:t>Really uncooperative Applications</a:t>
            </a:r>
          </a:p>
          <a:p>
            <a:r>
              <a:rPr lang="en-US" dirty="0"/>
              <a:t>Limited time with executive leadership</a:t>
            </a:r>
          </a:p>
          <a:p>
            <a:r>
              <a:rPr lang="en-US" dirty="0"/>
              <a:t>Hard for people to see the connection to the big picture and Impact on Bottom line?</a:t>
            </a:r>
          </a:p>
          <a:p>
            <a:r>
              <a:rPr lang="en-US" dirty="0"/>
              <a:t>Tech people can drone on and on and have very boring </a:t>
            </a:r>
            <a:r>
              <a:rPr lang="en-US" dirty="0" err="1"/>
              <a:t>texty</a:t>
            </a:r>
            <a:r>
              <a:rPr lang="en-US" dirty="0"/>
              <a:t> </a:t>
            </a:r>
            <a:r>
              <a:rPr lang="en-US" dirty="0" smtClean="0"/>
              <a:t>slides</a:t>
            </a:r>
            <a:endParaRPr lang="en-US" dirty="0"/>
          </a:p>
        </p:txBody>
      </p:sp>
      <p:sp>
        <p:nvSpPr>
          <p:cNvPr id="3" name="Title 2"/>
          <p:cNvSpPr>
            <a:spLocks noGrp="1"/>
          </p:cNvSpPr>
          <p:nvPr>
            <p:ph type="title"/>
          </p:nvPr>
        </p:nvSpPr>
        <p:spPr/>
        <p:txBody>
          <a:bodyPr/>
          <a:lstStyle/>
          <a:p>
            <a:r>
              <a:rPr lang="en-US" dirty="0"/>
              <a:t>Obstacles to selling IDM</a:t>
            </a:r>
          </a:p>
        </p:txBody>
      </p:sp>
    </p:spTree>
    <p:extLst>
      <p:ext uri="{BB962C8B-B14F-4D97-AF65-F5344CB8AC3E}">
        <p14:creationId xmlns:p14="http://schemas.microsoft.com/office/powerpoint/2010/main" val="52378911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Conciseness</a:t>
            </a:r>
            <a:endParaRPr lang="en-US" dirty="0"/>
          </a:p>
        </p:txBody>
      </p:sp>
      <p:graphicFrame>
        <p:nvGraphicFramePr>
          <p:cNvPr id="4" name="Content Placeholder 3"/>
          <p:cNvGraphicFramePr>
            <a:graphicFrameLocks noGrp="1"/>
          </p:cNvGraphicFramePr>
          <p:nvPr>
            <p:ph idx="1"/>
            <p:extLst/>
          </p:nvPr>
        </p:nvGraphicFramePr>
        <p:xfrm>
          <a:off x="2589212" y="2133600"/>
          <a:ext cx="8915400" cy="3545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169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Close</a:t>
            </a:r>
            <a:endParaRPr lang="en-US" dirty="0"/>
          </a:p>
        </p:txBody>
      </p:sp>
      <p:graphicFrame>
        <p:nvGraphicFramePr>
          <p:cNvPr id="5" name="Content Placeholder 4"/>
          <p:cNvGraphicFramePr>
            <a:graphicFrameLocks noGrp="1"/>
          </p:cNvGraphicFramePr>
          <p:nvPr>
            <p:ph idx="1"/>
            <p:extLst/>
          </p:nvPr>
        </p:nvGraphicFramePr>
        <p:xfrm>
          <a:off x="2589212" y="1544127"/>
          <a:ext cx="8915400" cy="4994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22952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r>
              <a:rPr lang="en-GB" dirty="0">
                <a:hlinkClick r:id="rId2"/>
              </a:rPr>
              <a:t>www.IdentityManaged.com</a:t>
            </a:r>
            <a:r>
              <a:rPr lang="en-GB" dirty="0"/>
              <a:t/>
            </a:r>
            <a:br>
              <a:rPr lang="en-GB" dirty="0"/>
            </a:br>
            <a:r>
              <a:rPr lang="en-GB" dirty="0"/>
              <a:t>Twitter: </a:t>
            </a:r>
            <a:r>
              <a:rPr lang="en-GB" dirty="0" err="1"/>
              <a:t>DavidLundell</a:t>
            </a:r>
            <a:endParaRPr lang="en-US" dirty="0"/>
          </a:p>
        </p:txBody>
      </p:sp>
    </p:spTree>
    <p:extLst>
      <p:ext uri="{BB962C8B-B14F-4D97-AF65-F5344CB8AC3E}">
        <p14:creationId xmlns:p14="http://schemas.microsoft.com/office/powerpoint/2010/main" val="1320026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keys</a:t>
            </a:r>
            <a:endParaRPr lang="en-US" dirty="0"/>
          </a:p>
        </p:txBody>
      </p:sp>
      <p:graphicFrame>
        <p:nvGraphicFramePr>
          <p:cNvPr id="4" name="Content Placeholder 3"/>
          <p:cNvGraphicFramePr>
            <a:graphicFrameLocks noGrp="1"/>
          </p:cNvGraphicFramePr>
          <p:nvPr>
            <p:ph idx="1"/>
            <p:extLst/>
          </p:nvPr>
        </p:nvGraphicFramePr>
        <p:xfrm>
          <a:off x="2589212" y="2133600"/>
          <a:ext cx="8915400" cy="2529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21914" y="6529754"/>
            <a:ext cx="4863877" cy="332399"/>
          </a:xfrm>
          <a:prstGeom prst="rect">
            <a:avLst/>
          </a:prstGeom>
          <a:noFill/>
        </p:spPr>
        <p:txBody>
          <a:bodyPr wrap="square" lIns="0" tIns="0" rIns="0" bIns="0" rtlCol="0">
            <a:spAutoFit/>
          </a:bodyPr>
          <a:lstStyle/>
          <a:p>
            <a:pPr>
              <a:lnSpc>
                <a:spcPct val="90000"/>
              </a:lnSpc>
            </a:pPr>
            <a:r>
              <a:rPr lang="en-US" sz="2400" spc="-50" dirty="0" smtClean="0">
                <a:gradFill>
                  <a:gsLst>
                    <a:gs pos="2917">
                      <a:schemeClr val="tx1"/>
                    </a:gs>
                    <a:gs pos="30000">
                      <a:schemeClr val="tx1"/>
                    </a:gs>
                  </a:gsLst>
                  <a:lin ang="5400000" scaled="0"/>
                </a:gradFill>
              </a:rPr>
              <a:t>Twitter: </a:t>
            </a:r>
            <a:r>
              <a:rPr lang="en-US" sz="2400" spc="-50" dirty="0" err="1" smtClean="0">
                <a:gradFill>
                  <a:gsLst>
                    <a:gs pos="2917">
                      <a:schemeClr val="tx1"/>
                    </a:gs>
                    <a:gs pos="30000">
                      <a:schemeClr val="tx1"/>
                    </a:gs>
                  </a:gsLst>
                  <a:lin ang="5400000" scaled="0"/>
                </a:gradFill>
              </a:rPr>
              <a:t>DavidLundell</a:t>
            </a:r>
            <a:endParaRPr lang="en-US" sz="2400" spc="-5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019135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 your goals</a:t>
            </a:r>
            <a:endParaRPr lang="en-US" dirty="0"/>
          </a:p>
        </p:txBody>
      </p:sp>
      <p:sp>
        <p:nvSpPr>
          <p:cNvPr id="3" name="Content Placeholder 2"/>
          <p:cNvSpPr>
            <a:spLocks noGrp="1"/>
          </p:cNvSpPr>
          <p:nvPr>
            <p:ph idx="1"/>
          </p:nvPr>
        </p:nvSpPr>
        <p:spPr/>
        <p:txBody>
          <a:bodyPr/>
          <a:lstStyle/>
          <a:p>
            <a:r>
              <a:rPr lang="en-US" dirty="0" smtClean="0"/>
              <a:t>Discover organizations strategic goals</a:t>
            </a:r>
          </a:p>
          <a:p>
            <a:r>
              <a:rPr lang="en-US" dirty="0" smtClean="0"/>
              <a:t>Tie Identity Management goals to them</a:t>
            </a:r>
            <a:endParaRPr lang="en-US" dirty="0"/>
          </a:p>
        </p:txBody>
      </p:sp>
      <p:sp>
        <p:nvSpPr>
          <p:cNvPr id="4" name="TextBox 3"/>
          <p:cNvSpPr txBox="1"/>
          <p:nvPr/>
        </p:nvSpPr>
        <p:spPr>
          <a:xfrm>
            <a:off x="721914" y="6529754"/>
            <a:ext cx="4863877" cy="332399"/>
          </a:xfrm>
          <a:prstGeom prst="rect">
            <a:avLst/>
          </a:prstGeom>
          <a:noFill/>
        </p:spPr>
        <p:txBody>
          <a:bodyPr wrap="square" lIns="0" tIns="0" rIns="0" bIns="0" rtlCol="0">
            <a:spAutoFit/>
          </a:bodyPr>
          <a:lstStyle/>
          <a:p>
            <a:pPr>
              <a:lnSpc>
                <a:spcPct val="90000"/>
              </a:lnSpc>
            </a:pPr>
            <a:r>
              <a:rPr lang="en-US" sz="2400" spc="-50" dirty="0" smtClean="0">
                <a:gradFill>
                  <a:gsLst>
                    <a:gs pos="2917">
                      <a:schemeClr val="tx1"/>
                    </a:gs>
                    <a:gs pos="30000">
                      <a:schemeClr val="tx1"/>
                    </a:gs>
                  </a:gsLst>
                  <a:lin ang="5400000" scaled="0"/>
                </a:gradFill>
              </a:rPr>
              <a:t>Twitter: </a:t>
            </a:r>
            <a:r>
              <a:rPr lang="en-US" sz="2400" spc="-50" dirty="0" err="1" smtClean="0">
                <a:gradFill>
                  <a:gsLst>
                    <a:gs pos="2917">
                      <a:schemeClr val="tx1"/>
                    </a:gs>
                    <a:gs pos="30000">
                      <a:schemeClr val="tx1"/>
                    </a:gs>
                  </a:gsLst>
                  <a:lin ang="5400000" scaled="0"/>
                </a:gradFill>
              </a:rPr>
              <a:t>DavidLundell</a:t>
            </a:r>
            <a:endParaRPr lang="en-US" sz="2400" spc="-5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723087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48000" y="4419600"/>
            <a:ext cx="7543798" cy="2264096"/>
          </a:xfrm>
          <a:prstGeom prst="rect">
            <a:avLst/>
          </a:prstGeom>
          <a:solidFill>
            <a:srgbClr val="FABE00">
              <a:alpha val="90980"/>
            </a:srgbClr>
          </a:solidFill>
          <a:ln>
            <a:solidFill>
              <a:schemeClr val="bg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4320" tIns="182880" rIns="274320" bIns="182880" rtlCol="0" anchor="ctr"/>
          <a:lstStyle/>
          <a:p>
            <a:pPr algn="ctr"/>
            <a:endParaRPr lang="en-US" sz="2000" dirty="0">
              <a:solidFill>
                <a:srgbClr val="000000"/>
              </a:solidFill>
            </a:endParaRPr>
          </a:p>
        </p:txBody>
      </p:sp>
      <p:sp>
        <p:nvSpPr>
          <p:cNvPr id="9" name="Rectangle 8"/>
          <p:cNvSpPr/>
          <p:nvPr/>
        </p:nvSpPr>
        <p:spPr>
          <a:xfrm>
            <a:off x="5715000" y="3109829"/>
            <a:ext cx="4876800" cy="1273076"/>
          </a:xfrm>
          <a:prstGeom prst="rect">
            <a:avLst/>
          </a:prstGeom>
          <a:solidFill>
            <a:srgbClr val="8EA8CE">
              <a:alpha val="90980"/>
            </a:srgbClr>
          </a:solidFill>
          <a:ln>
            <a:solidFill>
              <a:schemeClr val="bg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4320" tIns="182880" rIns="274320" bIns="182880" rtlCol="0" anchor="ctr"/>
          <a:lstStyle/>
          <a:p>
            <a:pPr algn="ctr"/>
            <a:endParaRPr lang="en-US" sz="2000" dirty="0">
              <a:solidFill>
                <a:srgbClr val="000000"/>
              </a:solidFill>
            </a:endParaRPr>
          </a:p>
        </p:txBody>
      </p:sp>
      <p:pic>
        <p:nvPicPr>
          <p:cNvPr id="2050" name="Picture 2"/>
          <p:cNvPicPr>
            <a:picLocks noGrp="1" noChangeAspect="1" noChangeArrowheads="1"/>
          </p:cNvPicPr>
          <p:nvPr>
            <p:ph idx="4294967295"/>
          </p:nvPr>
        </p:nvPicPr>
        <p:blipFill>
          <a:blip r:embed="rId3" cstate="print"/>
          <a:stretch>
            <a:fillRect/>
          </a:stretch>
        </p:blipFill>
        <p:spPr bwMode="auto">
          <a:xfrm>
            <a:off x="1524001" y="1643432"/>
            <a:ext cx="4206875" cy="4032250"/>
          </a:xfrm>
          <a:prstGeom prst="rect">
            <a:avLst/>
          </a:prstGeom>
          <a:noFill/>
          <a:ln w="9525">
            <a:noFill/>
            <a:miter lim="800000"/>
            <a:headEnd/>
            <a:tailEnd/>
          </a:ln>
          <a:scene3d>
            <a:camera prst="orthographicFront"/>
            <a:lightRig rig="threePt" dir="t"/>
          </a:scene3d>
          <a:sp3d>
            <a:bevelT/>
          </a:sp3d>
        </p:spPr>
      </p:pic>
      <p:sp>
        <p:nvSpPr>
          <p:cNvPr id="3" name="TextBox 2"/>
          <p:cNvSpPr txBox="1"/>
          <p:nvPr/>
        </p:nvSpPr>
        <p:spPr>
          <a:xfrm>
            <a:off x="5791202" y="3048000"/>
            <a:ext cx="4876798" cy="1326314"/>
          </a:xfrm>
          <a:prstGeom prst="rect">
            <a:avLst/>
          </a:prstGeom>
          <a:effectLst>
            <a:outerShdw blurRad="50800" dist="38100" dir="2700000" algn="tl" rotWithShape="0">
              <a:prstClr val="black">
                <a:alpha val="40000"/>
              </a:prstClr>
            </a:outerShdw>
          </a:effectLst>
        </p:spPr>
        <p:txBody>
          <a:bodyPr vert="horz" lIns="182880" tIns="91440" rIns="182880" bIns="91440" rtlCol="0" anchor="t" anchorCtr="0">
            <a:noAutofit/>
          </a:bodyPr>
          <a:lstStyle>
            <a:lvl1pPr marL="174625" indent="-174625" defTabSz="457200">
              <a:spcBef>
                <a:spcPts val="0"/>
              </a:spcBef>
              <a:spcAft>
                <a:spcPts val="1800"/>
              </a:spcAft>
              <a:buClrTx/>
              <a:buSzPct val="80000"/>
              <a:buFont typeface="Arial" pitchFamily="34" charset="0"/>
              <a:buChar char="•"/>
              <a:defRPr b="1">
                <a:latin typeface="Arial"/>
                <a:cs typeface="Arial"/>
              </a:defRPr>
            </a:lvl1pPr>
            <a:lvl2pPr marL="742950" indent="-285750" defTabSz="457200">
              <a:spcBef>
                <a:spcPts val="0"/>
              </a:spcBef>
              <a:spcAft>
                <a:spcPts val="1200"/>
              </a:spcAft>
              <a:buClrTx/>
              <a:buSzPct val="80000"/>
              <a:buFont typeface="Arial"/>
              <a:buChar char="•"/>
              <a:defRPr sz="2000" b="1">
                <a:latin typeface="Arial"/>
                <a:cs typeface="Arial"/>
              </a:defRPr>
            </a:lvl2pPr>
            <a:lvl3pPr marL="1143000" indent="-228600" defTabSz="457200">
              <a:spcBef>
                <a:spcPts val="0"/>
              </a:spcBef>
              <a:spcAft>
                <a:spcPts val="1200"/>
              </a:spcAft>
              <a:buClrTx/>
              <a:buSzPct val="80000"/>
              <a:buFont typeface="Arial"/>
              <a:buChar char="•"/>
              <a:defRPr sz="2000" b="1">
                <a:latin typeface="Arial"/>
                <a:cs typeface="Arial"/>
              </a:defRPr>
            </a:lvl3pPr>
            <a:lvl4pPr marL="1600200" indent="-228600" defTabSz="457200">
              <a:spcBef>
                <a:spcPts val="0"/>
              </a:spcBef>
              <a:spcAft>
                <a:spcPts val="1200"/>
              </a:spcAft>
              <a:buClrTx/>
              <a:buSzPct val="80000"/>
              <a:buFont typeface="Arial"/>
              <a:buChar char="•"/>
              <a:defRPr sz="2000" b="1">
                <a:latin typeface="Arial"/>
                <a:cs typeface="Arial"/>
              </a:defRPr>
            </a:lvl4pPr>
            <a:lvl5pPr marL="2057400" indent="-228600" defTabSz="457200">
              <a:spcBef>
                <a:spcPts val="0"/>
              </a:spcBef>
              <a:spcAft>
                <a:spcPts val="1200"/>
              </a:spcAft>
              <a:buClrTx/>
              <a:buSzPct val="80000"/>
              <a:buFont typeface="Arial"/>
              <a:buChar char="•"/>
              <a:defRPr sz="2000" b="1">
                <a:latin typeface="Arial"/>
                <a:cs typeface="Arial"/>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600" dirty="0"/>
              <a:t>Secure collaboration with Partners (like </a:t>
            </a:r>
            <a:r>
              <a:rPr lang="en-US" sz="1600" dirty="0" err="1" smtClean="0"/>
              <a:t>SoAndSoGenetics</a:t>
            </a:r>
            <a:r>
              <a:rPr lang="en-US" sz="1600" dirty="0"/>
              <a:t>, Eli Lilly)</a:t>
            </a:r>
          </a:p>
          <a:p>
            <a:r>
              <a:rPr lang="en-US" sz="1600" dirty="0"/>
              <a:t>Automatically update Distribution Groups </a:t>
            </a:r>
            <a:r>
              <a:rPr lang="en-US" sz="1600" dirty="0" smtClean="0"/>
              <a:t>(the Pharma RAD teams)</a:t>
            </a:r>
            <a:endParaRPr lang="en-US" sz="1600" dirty="0"/>
          </a:p>
          <a:p>
            <a:endParaRPr lang="en-US" sz="1600" dirty="0"/>
          </a:p>
        </p:txBody>
      </p:sp>
      <p:sp>
        <p:nvSpPr>
          <p:cNvPr id="4" name="TextBox 3"/>
          <p:cNvSpPr txBox="1"/>
          <p:nvPr/>
        </p:nvSpPr>
        <p:spPr>
          <a:xfrm>
            <a:off x="5715001" y="4495324"/>
            <a:ext cx="4876798" cy="2188372"/>
          </a:xfrm>
          <a:prstGeom prst="rect">
            <a:avLst/>
          </a:prstGeom>
          <a:effectLst>
            <a:outerShdw blurRad="50800" dist="38100" dir="2700000" algn="tl" rotWithShape="0">
              <a:prstClr val="black">
                <a:alpha val="40000"/>
              </a:prstClr>
            </a:outerShdw>
          </a:effectLst>
        </p:spPr>
        <p:txBody>
          <a:bodyPr vert="horz" lIns="182880" tIns="91440" rIns="182880" bIns="91440" rtlCol="0" anchor="t" anchorCtr="0">
            <a:noAutofit/>
          </a:bodyPr>
          <a:lstStyle>
            <a:defPPr>
              <a:defRPr lang="en-US"/>
            </a:defPPr>
            <a:lvl1pPr marL="174625" indent="-174625" defTabSz="457200">
              <a:spcBef>
                <a:spcPts val="0"/>
              </a:spcBef>
              <a:spcAft>
                <a:spcPts val="1800"/>
              </a:spcAft>
              <a:buClrTx/>
              <a:buSzPct val="80000"/>
              <a:buFont typeface="Arial" pitchFamily="34" charset="0"/>
              <a:buChar char="•"/>
              <a:defRPr b="1">
                <a:latin typeface="Arial"/>
                <a:cs typeface="Arial"/>
              </a:defRPr>
            </a:lvl1pPr>
            <a:lvl2pPr marL="742950" indent="-285750" defTabSz="457200">
              <a:spcBef>
                <a:spcPts val="0"/>
              </a:spcBef>
              <a:spcAft>
                <a:spcPts val="1200"/>
              </a:spcAft>
              <a:buClrTx/>
              <a:buSzPct val="80000"/>
              <a:buFont typeface="Arial"/>
              <a:buChar char="•"/>
              <a:defRPr sz="2000" b="1">
                <a:latin typeface="Arial"/>
                <a:cs typeface="Arial"/>
              </a:defRPr>
            </a:lvl2pPr>
            <a:lvl3pPr marL="1143000" indent="-228600" defTabSz="457200">
              <a:spcBef>
                <a:spcPts val="0"/>
              </a:spcBef>
              <a:spcAft>
                <a:spcPts val="1200"/>
              </a:spcAft>
              <a:buClrTx/>
              <a:buSzPct val="80000"/>
              <a:buFont typeface="Arial"/>
              <a:buChar char="•"/>
              <a:defRPr sz="2000" b="1">
                <a:latin typeface="Arial"/>
                <a:cs typeface="Arial"/>
              </a:defRPr>
            </a:lvl3pPr>
            <a:lvl4pPr marL="1600200" indent="-228600" defTabSz="457200">
              <a:spcBef>
                <a:spcPts val="0"/>
              </a:spcBef>
              <a:spcAft>
                <a:spcPts val="1200"/>
              </a:spcAft>
              <a:buClrTx/>
              <a:buSzPct val="80000"/>
              <a:buFont typeface="Arial"/>
              <a:buChar char="•"/>
              <a:defRPr sz="2000" b="1">
                <a:latin typeface="Arial"/>
                <a:cs typeface="Arial"/>
              </a:defRPr>
            </a:lvl4pPr>
            <a:lvl5pPr marL="2057400" indent="-228600" defTabSz="457200">
              <a:spcBef>
                <a:spcPts val="0"/>
              </a:spcBef>
              <a:spcAft>
                <a:spcPts val="1200"/>
              </a:spcAft>
              <a:buClrTx/>
              <a:buSzPct val="80000"/>
              <a:buFont typeface="Arial"/>
              <a:buChar char="•"/>
              <a:defRPr sz="2000" b="1">
                <a:latin typeface="Arial"/>
                <a:cs typeface="Arial"/>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600" dirty="0"/>
              <a:t>Streamline Business support</a:t>
            </a:r>
          </a:p>
          <a:p>
            <a:pPr lvl="1"/>
            <a:r>
              <a:rPr lang="en-US" sz="1600" dirty="0"/>
              <a:t>IT empowering employees from Day 1</a:t>
            </a:r>
          </a:p>
          <a:p>
            <a:pPr lvl="1"/>
            <a:r>
              <a:rPr lang="en-US" sz="1600" dirty="0"/>
              <a:t>Protect IP from moment of employee departure</a:t>
            </a:r>
          </a:p>
          <a:p>
            <a:r>
              <a:rPr lang="en-US" sz="1600" dirty="0"/>
              <a:t>Playbook for M&amp;A IT (focus on Identity Management)</a:t>
            </a:r>
          </a:p>
          <a:p>
            <a:endParaRPr lang="en-US" sz="1600" dirty="0"/>
          </a:p>
        </p:txBody>
      </p:sp>
      <p:sp>
        <p:nvSpPr>
          <p:cNvPr id="8" name="Title 3"/>
          <p:cNvSpPr txBox="1">
            <a:spLocks/>
          </p:cNvSpPr>
          <p:nvPr/>
        </p:nvSpPr>
        <p:spPr>
          <a:xfrm>
            <a:off x="1524000" y="1"/>
            <a:ext cx="7183438" cy="849313"/>
          </a:xfrm>
          <a:prstGeom prst="rect">
            <a:avLst/>
          </a:prstGeom>
          <a:solidFill>
            <a:srgbClr val="FFC000"/>
          </a:solidFill>
          <a:ln>
            <a:solidFill>
              <a:schemeClr val="accent3">
                <a:lumMod val="75000"/>
              </a:schemeClr>
            </a:solidFill>
          </a:ln>
          <a:effectLst>
            <a:glow rad="63500">
              <a:schemeClr val="accent3">
                <a:satMod val="175000"/>
                <a:alpha val="40000"/>
              </a:schemeClr>
            </a:glow>
            <a:outerShdw blurRad="50800" dist="38100" dir="2700000" algn="tl" rotWithShape="0">
              <a:prstClr val="black">
                <a:alpha val="40000"/>
              </a:prstClr>
            </a:outerShdw>
          </a:effectLst>
        </p:spPr>
        <p:txBody>
          <a:bodyPr vert="horz" lIns="91440" tIns="45720" rIns="91440" bIns="45720" rtlCol="0" anchor="ctr">
            <a:normAutofit/>
          </a:bodyPr>
          <a:lstStyle>
            <a:lvl1pPr algn="l" defTabSz="457200" rtl="0" eaLnBrk="1" latinLnBrk="0" hangingPunct="1">
              <a:spcBef>
                <a:spcPct val="0"/>
              </a:spcBef>
              <a:buNone/>
              <a:defRPr sz="2600" b="1" kern="1200">
                <a:solidFill>
                  <a:schemeClr val="tx1"/>
                </a:solidFill>
                <a:latin typeface=""/>
                <a:ea typeface="+mj-ea"/>
                <a:cs typeface=""/>
              </a:defRPr>
            </a:lvl1pPr>
          </a:lstStyle>
          <a:p>
            <a:r>
              <a:rPr lang="en-US" dirty="0">
                <a:solidFill>
                  <a:schemeClr val="bg1"/>
                </a:solidFill>
              </a:rPr>
              <a:t>Possible </a:t>
            </a:r>
            <a:r>
              <a:rPr lang="en-US" dirty="0" smtClean="0">
                <a:solidFill>
                  <a:schemeClr val="bg1"/>
                </a:solidFill>
              </a:rPr>
              <a:t>Goals for a Pharma</a:t>
            </a:r>
            <a:endParaRPr lang="en-US" dirty="0">
              <a:solidFill>
                <a:schemeClr val="bg1"/>
              </a:solidFill>
            </a:endParaRPr>
          </a:p>
        </p:txBody>
      </p:sp>
      <p:sp>
        <p:nvSpPr>
          <p:cNvPr id="2" name="Rectangle 1"/>
          <p:cNvSpPr/>
          <p:nvPr/>
        </p:nvSpPr>
        <p:spPr>
          <a:xfrm>
            <a:off x="5715000" y="1621662"/>
            <a:ext cx="4876800" cy="1473011"/>
          </a:xfrm>
          <a:prstGeom prst="rect">
            <a:avLst/>
          </a:prstGeom>
          <a:solidFill>
            <a:schemeClr val="accent4">
              <a:lumMod val="20000"/>
              <a:lumOff val="80000"/>
            </a:schemeClr>
          </a:solidFill>
          <a:ln>
            <a:solidFill>
              <a:schemeClr val="bg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4320" tIns="182880" rIns="274320" bIns="182880" rtlCol="0" anchor="ctr"/>
          <a:lstStyle/>
          <a:p>
            <a:pPr algn="ctr"/>
            <a:endParaRPr lang="en-US" sz="2000" dirty="0">
              <a:solidFill>
                <a:srgbClr val="000000"/>
              </a:solidFill>
            </a:endParaRPr>
          </a:p>
        </p:txBody>
      </p:sp>
      <p:sp>
        <p:nvSpPr>
          <p:cNvPr id="6" name="Content Placeholder 5"/>
          <p:cNvSpPr>
            <a:spLocks noGrp="1"/>
          </p:cNvSpPr>
          <p:nvPr>
            <p:ph idx="4294967295"/>
          </p:nvPr>
        </p:nvSpPr>
        <p:spPr>
          <a:xfrm>
            <a:off x="5791200" y="1609665"/>
            <a:ext cx="4876800" cy="1473011"/>
          </a:xfrm>
          <a:effectLst/>
        </p:spPr>
        <p:txBody>
          <a:bodyPr vert="horz" lIns="182880" tIns="91440" rIns="182880" bIns="91440" rtlCol="0" anchor="t" anchorCtr="0">
            <a:noAutofit/>
          </a:bodyPr>
          <a:lstStyle/>
          <a:p>
            <a:pPr marL="174625" indent="-174625">
              <a:spcAft>
                <a:spcPts val="1800"/>
              </a:spcAft>
              <a:buFont typeface="Arial" pitchFamily="34" charset="0"/>
            </a:pPr>
            <a:r>
              <a:rPr lang="en-US" sz="1600" dirty="0">
                <a:solidFill>
                  <a:schemeClr val="bg1"/>
                </a:solidFill>
                <a:effectLst>
                  <a:outerShdw blurRad="38100" dist="38100" dir="2700000" algn="tl">
                    <a:srgbClr val="000000">
                      <a:alpha val="43137"/>
                    </a:srgbClr>
                  </a:outerShdw>
                </a:effectLst>
              </a:rPr>
              <a:t>Up to date contact info across all 100+ </a:t>
            </a:r>
            <a:r>
              <a:rPr lang="en-US" sz="1600" dirty="0" smtClean="0">
                <a:solidFill>
                  <a:schemeClr val="bg1"/>
                </a:solidFill>
                <a:effectLst>
                  <a:outerShdw blurRad="38100" dist="38100" dir="2700000" algn="tl">
                    <a:srgbClr val="000000">
                      <a:alpha val="43137"/>
                    </a:srgbClr>
                  </a:outerShdw>
                </a:effectLst>
              </a:rPr>
              <a:t>subsidiaries </a:t>
            </a:r>
            <a:r>
              <a:rPr lang="en-US" sz="1600" dirty="0">
                <a:solidFill>
                  <a:schemeClr val="bg1"/>
                </a:solidFill>
                <a:effectLst>
                  <a:outerShdw blurRad="38100" dist="38100" dir="2700000" algn="tl">
                    <a:srgbClr val="000000">
                      <a:alpha val="43137"/>
                    </a:srgbClr>
                  </a:outerShdw>
                </a:effectLst>
              </a:rPr>
              <a:t>and affiliates</a:t>
            </a:r>
          </a:p>
          <a:p>
            <a:pPr marL="174625" indent="-174625">
              <a:spcAft>
                <a:spcPts val="1800"/>
              </a:spcAft>
              <a:buFont typeface="Arial" pitchFamily="34" charset="0"/>
            </a:pPr>
            <a:r>
              <a:rPr lang="en-US" sz="1600" dirty="0">
                <a:solidFill>
                  <a:schemeClr val="bg1"/>
                </a:solidFill>
                <a:effectLst>
                  <a:outerShdw blurRad="38100" dist="38100" dir="2700000" algn="tl">
                    <a:srgbClr val="000000">
                      <a:alpha val="43137"/>
                    </a:srgbClr>
                  </a:outerShdw>
                </a:effectLst>
              </a:rPr>
              <a:t>Provide/gain access to other </a:t>
            </a:r>
            <a:r>
              <a:rPr lang="en-US" sz="1600" dirty="0" smtClean="0">
                <a:solidFill>
                  <a:schemeClr val="bg1"/>
                </a:solidFill>
                <a:effectLst>
                  <a:outerShdw blurRad="38100" dist="38100" dir="2700000" algn="tl">
                    <a:srgbClr val="000000">
                      <a:alpha val="43137"/>
                    </a:srgbClr>
                  </a:outerShdw>
                </a:effectLst>
              </a:rPr>
              <a:t>subsidiaries organizations</a:t>
            </a:r>
            <a:r>
              <a:rPr lang="en-US" sz="1600" dirty="0">
                <a:solidFill>
                  <a:schemeClr val="bg1"/>
                </a:solidFill>
                <a:effectLst>
                  <a:outerShdw blurRad="38100" dist="38100" dir="2700000" algn="tl">
                    <a:srgbClr val="000000">
                      <a:alpha val="43137"/>
                    </a:srgbClr>
                  </a:outerShdw>
                </a:effectLst>
              </a:rPr>
              <a:t>’ resources</a:t>
            </a:r>
          </a:p>
          <a:p>
            <a:pPr marL="174625" indent="-174625">
              <a:spcAft>
                <a:spcPts val="1800"/>
              </a:spcAft>
              <a:buFont typeface="Arial" pitchFamily="34" charset="0"/>
            </a:pPr>
            <a:endParaRPr lang="en-US" sz="1600" dirty="0">
              <a:effectLst>
                <a:outerShdw blurRad="38100" dist="38100" dir="2700000" algn="tl">
                  <a:srgbClr val="000000">
                    <a:alpha val="43137"/>
                  </a:srgbClr>
                </a:outerShdw>
              </a:effectLst>
            </a:endParaRPr>
          </a:p>
        </p:txBody>
      </p:sp>
      <p:pic>
        <p:nvPicPr>
          <p:cNvPr id="5" name="Picture 2" descr="C:\Users\scorbett\AppData\Local\Microsoft\Windows\Temporary Internet Files\Content.IE5\59PRHH09\MP90041403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999" y="1796004"/>
            <a:ext cx="2667000" cy="3830306"/>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360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right)">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left)">
                                      <p:cBhvr>
                                        <p:cTn id="18" dur="500"/>
                                        <p:tgtEl>
                                          <p:spTgt spid="6">
                                            <p:txEl>
                                              <p:pRg st="1" end="1"/>
                                            </p:txEl>
                                          </p:spTgt>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xit" presetSubtype="0" fill="hold" nodeType="withEffect">
                                  <p:stCondLst>
                                    <p:cond delay="0"/>
                                  </p:stCondLst>
                                  <p:childTnLst>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3" grpId="0"/>
      <p:bldP spid="4" grpId="0"/>
      <p:bldP spid="2" grpId="0" animBg="1"/>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potential bottom line impact</a:t>
            </a:r>
            <a:endParaRPr lang="en-US" dirty="0"/>
          </a:p>
        </p:txBody>
      </p:sp>
      <p:sp>
        <p:nvSpPr>
          <p:cNvPr id="3" name="Content Placeholder 2"/>
          <p:cNvSpPr>
            <a:spLocks noGrp="1"/>
          </p:cNvSpPr>
          <p:nvPr>
            <p:ph idx="1"/>
          </p:nvPr>
        </p:nvSpPr>
        <p:spPr/>
        <p:txBody>
          <a:bodyPr/>
          <a:lstStyle/>
          <a:p>
            <a:r>
              <a:rPr lang="en-US" dirty="0" smtClean="0"/>
              <a:t>Depending on type of project it will have a different impact</a:t>
            </a:r>
            <a:endParaRPr lang="en-US" dirty="0"/>
          </a:p>
        </p:txBody>
      </p:sp>
      <p:graphicFrame>
        <p:nvGraphicFramePr>
          <p:cNvPr id="4" name="Content Placeholder 7"/>
          <p:cNvGraphicFramePr>
            <a:graphicFrameLocks/>
          </p:cNvGraphicFramePr>
          <p:nvPr>
            <p:extLst/>
          </p:nvPr>
        </p:nvGraphicFramePr>
        <p:xfrm>
          <a:off x="2441275" y="3027872"/>
          <a:ext cx="7608499" cy="371012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21914" y="6529754"/>
            <a:ext cx="4863877" cy="332399"/>
          </a:xfrm>
          <a:prstGeom prst="rect">
            <a:avLst/>
          </a:prstGeom>
          <a:noFill/>
        </p:spPr>
        <p:txBody>
          <a:bodyPr wrap="square" lIns="0" tIns="0" rIns="0" bIns="0" rtlCol="0">
            <a:spAutoFit/>
          </a:bodyPr>
          <a:lstStyle/>
          <a:p>
            <a:pPr>
              <a:lnSpc>
                <a:spcPct val="90000"/>
              </a:lnSpc>
            </a:pPr>
            <a:r>
              <a:rPr lang="en-US" sz="2400" spc="-50" dirty="0" smtClean="0">
                <a:gradFill>
                  <a:gsLst>
                    <a:gs pos="2917">
                      <a:schemeClr val="tx1"/>
                    </a:gs>
                    <a:gs pos="30000">
                      <a:schemeClr val="tx1"/>
                    </a:gs>
                  </a:gsLst>
                  <a:lin ang="5400000" scaled="0"/>
                </a:gradFill>
              </a:rPr>
              <a:t>Twitter: </a:t>
            </a:r>
            <a:r>
              <a:rPr lang="en-US" sz="2400" spc="-50" dirty="0" err="1" smtClean="0">
                <a:gradFill>
                  <a:gsLst>
                    <a:gs pos="2917">
                      <a:schemeClr val="tx1"/>
                    </a:gs>
                    <a:gs pos="30000">
                      <a:schemeClr val="tx1"/>
                    </a:gs>
                  </a:gsLst>
                  <a:lin ang="5400000" scaled="0"/>
                </a:gradFill>
              </a:rPr>
              <a:t>DavidLundell</a:t>
            </a:r>
            <a:endParaRPr lang="en-US" sz="2400" spc="-5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387687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Concise</a:t>
            </a:r>
            <a:endParaRPr lang="en-US" dirty="0"/>
          </a:p>
        </p:txBody>
      </p:sp>
      <p:sp>
        <p:nvSpPr>
          <p:cNvPr id="3" name="Content Placeholder 2"/>
          <p:cNvSpPr>
            <a:spLocks noGrp="1"/>
          </p:cNvSpPr>
          <p:nvPr>
            <p:ph idx="1"/>
          </p:nvPr>
        </p:nvSpPr>
        <p:spPr>
          <a:xfrm>
            <a:off x="2589212" y="2133600"/>
            <a:ext cx="8915400" cy="1107996"/>
          </a:xfrm>
        </p:spPr>
        <p:txBody>
          <a:bodyPr/>
          <a:lstStyle/>
          <a:p>
            <a:r>
              <a:rPr lang="en-US" dirty="0" smtClean="0"/>
              <a:t>Say it in Six Minutes By Ron Hoff</a:t>
            </a:r>
          </a:p>
          <a:p>
            <a:r>
              <a:rPr lang="en-US" dirty="0" smtClean="0"/>
              <a:t>Don’t forget to have a specific ask</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925" y="3470196"/>
            <a:ext cx="2128631" cy="3230291"/>
          </a:xfrm>
          <a:prstGeom prst="rect">
            <a:avLst/>
          </a:prstGeom>
        </p:spPr>
      </p:pic>
      <p:sp>
        <p:nvSpPr>
          <p:cNvPr id="5" name="TextBox 4"/>
          <p:cNvSpPr txBox="1"/>
          <p:nvPr/>
        </p:nvSpPr>
        <p:spPr>
          <a:xfrm>
            <a:off x="7864586" y="6460743"/>
            <a:ext cx="4863877" cy="332399"/>
          </a:xfrm>
          <a:prstGeom prst="rect">
            <a:avLst/>
          </a:prstGeom>
          <a:noFill/>
        </p:spPr>
        <p:txBody>
          <a:bodyPr wrap="square" lIns="0" tIns="0" rIns="0" bIns="0" rtlCol="0">
            <a:spAutoFit/>
          </a:bodyPr>
          <a:lstStyle/>
          <a:p>
            <a:pPr>
              <a:lnSpc>
                <a:spcPct val="90000"/>
              </a:lnSpc>
            </a:pPr>
            <a:r>
              <a:rPr lang="en-US" sz="2400" spc="-50" dirty="0" smtClean="0">
                <a:gradFill>
                  <a:gsLst>
                    <a:gs pos="2917">
                      <a:schemeClr val="tx1"/>
                    </a:gs>
                    <a:gs pos="30000">
                      <a:schemeClr val="tx1"/>
                    </a:gs>
                  </a:gsLst>
                  <a:lin ang="5400000" scaled="0"/>
                </a:gradFill>
              </a:rPr>
              <a:t>Twitter: </a:t>
            </a:r>
            <a:r>
              <a:rPr lang="en-US" sz="2400" spc="-50" dirty="0" err="1" smtClean="0">
                <a:gradFill>
                  <a:gsLst>
                    <a:gs pos="2917">
                      <a:schemeClr val="tx1"/>
                    </a:gs>
                    <a:gs pos="30000">
                      <a:schemeClr val="tx1"/>
                    </a:gs>
                  </a:gsLst>
                  <a:lin ang="5400000" scaled="0"/>
                </a:gradFill>
              </a:rPr>
              <a:t>DavidLundell</a:t>
            </a:r>
            <a:endParaRPr lang="en-US" sz="2400" spc="-5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545037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890" y="1574818"/>
            <a:ext cx="3518731" cy="331433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8009" y="4006909"/>
            <a:ext cx="3271320" cy="245349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1217" y="274349"/>
            <a:ext cx="3267781" cy="326130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8227" y="1390904"/>
            <a:ext cx="3209831" cy="3685774"/>
          </a:xfrm>
          <a:prstGeom prst="rect">
            <a:avLst/>
          </a:prstGeom>
        </p:spPr>
      </p:pic>
      <p:sp>
        <p:nvSpPr>
          <p:cNvPr id="8" name="TextBox 7"/>
          <p:cNvSpPr txBox="1"/>
          <p:nvPr/>
        </p:nvSpPr>
        <p:spPr>
          <a:xfrm>
            <a:off x="721914" y="6529754"/>
            <a:ext cx="4863877" cy="332399"/>
          </a:xfrm>
          <a:prstGeom prst="rect">
            <a:avLst/>
          </a:prstGeom>
          <a:noFill/>
        </p:spPr>
        <p:txBody>
          <a:bodyPr wrap="square" lIns="0" tIns="0" rIns="0" bIns="0" rtlCol="0">
            <a:spAutoFit/>
          </a:bodyPr>
          <a:lstStyle/>
          <a:p>
            <a:pPr>
              <a:lnSpc>
                <a:spcPct val="90000"/>
              </a:lnSpc>
            </a:pPr>
            <a:r>
              <a:rPr lang="en-US" sz="2400" spc="-50" dirty="0" smtClean="0">
                <a:gradFill>
                  <a:gsLst>
                    <a:gs pos="2917">
                      <a:schemeClr val="tx1"/>
                    </a:gs>
                    <a:gs pos="30000">
                      <a:schemeClr val="tx1"/>
                    </a:gs>
                  </a:gsLst>
                  <a:lin ang="5400000" scaled="0"/>
                </a:gradFill>
              </a:rPr>
              <a:t>Twitter: </a:t>
            </a:r>
            <a:r>
              <a:rPr lang="en-US" sz="2400" spc="-50" dirty="0" err="1" smtClean="0">
                <a:gradFill>
                  <a:gsLst>
                    <a:gs pos="2917">
                      <a:schemeClr val="tx1"/>
                    </a:gs>
                    <a:gs pos="30000">
                      <a:schemeClr val="tx1"/>
                    </a:gs>
                  </a:gsLst>
                  <a:lin ang="5400000" scaled="0"/>
                </a:gradFill>
              </a:rPr>
              <a:t>DavidLundell</a:t>
            </a:r>
            <a:endParaRPr lang="en-US" sz="2400" spc="-5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73693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97</TotalTime>
  <Words>1849</Words>
  <Application>Microsoft Office PowerPoint</Application>
  <PresentationFormat>Widescreen</PresentationFormat>
  <Paragraphs>297</Paragraphs>
  <Slides>32</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Century Gothic</vt:lpstr>
      <vt:lpstr>Microsoft Sans Serif</vt:lpstr>
      <vt:lpstr>Segoe UI Light</vt:lpstr>
      <vt:lpstr>Wingdings</vt:lpstr>
      <vt:lpstr>Wingdings 3</vt:lpstr>
      <vt:lpstr>Ion</vt:lpstr>
      <vt:lpstr>How does IDM impact the Bottom Line?</vt:lpstr>
      <vt:lpstr>Benefits of Identity Management</vt:lpstr>
      <vt:lpstr>Obstacles to selling IDM</vt:lpstr>
      <vt:lpstr>3 keys</vt:lpstr>
      <vt:lpstr>Align your goals</vt:lpstr>
      <vt:lpstr>PowerPoint Presentation</vt:lpstr>
      <vt:lpstr>Show potential bottom line impact</vt:lpstr>
      <vt:lpstr>Be Concise</vt:lpstr>
      <vt:lpstr>Benefits</vt:lpstr>
      <vt:lpstr>Ready to dig into how or any questions first?</vt:lpstr>
      <vt:lpstr>How to Align to the CEO’s Goals</vt:lpstr>
      <vt:lpstr>PowerPoint Presentation</vt:lpstr>
      <vt:lpstr>PowerPoint Presentation</vt:lpstr>
      <vt:lpstr>Demo</vt:lpstr>
      <vt:lpstr>How to show bottom line impact (aligning with CFO)</vt:lpstr>
      <vt:lpstr>Income Statement Primer – Microsoft 2014 Annual Report (billions)</vt:lpstr>
      <vt:lpstr>Technology Impacts on Bottom Line</vt:lpstr>
      <vt:lpstr>User Provisioning/Deprovisioning</vt:lpstr>
      <vt:lpstr>Self Service Password Reset</vt:lpstr>
      <vt:lpstr>Role Based Access Control</vt:lpstr>
      <vt:lpstr>Single Sign On</vt:lpstr>
      <vt:lpstr>Federation with Partners</vt:lpstr>
      <vt:lpstr>Multi-Factor Authentication</vt:lpstr>
      <vt:lpstr>Gal Sync</vt:lpstr>
      <vt:lpstr>Calculating Bottom Line impacts</vt:lpstr>
      <vt:lpstr>How to Be Concise? How to get your ideas the attention they deserve?</vt:lpstr>
      <vt:lpstr>Questionable Persuasion techniques</vt:lpstr>
      <vt:lpstr>Limit your presentation to six or seven minutes</vt:lpstr>
      <vt:lpstr>Say it in Six: How to Say Exactly What You Mean in Six Minutes or Less by Ron Hoff</vt:lpstr>
      <vt:lpstr>Benefits of Conciseness</vt:lpstr>
      <vt:lpstr>Interactive Close</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IDM impact the Bottom Line?</dc:title>
  <dc:creator>David Lundell</dc:creator>
  <cp:lastModifiedBy>David Lundell</cp:lastModifiedBy>
  <cp:revision>8</cp:revision>
  <dcterms:created xsi:type="dcterms:W3CDTF">2015-03-18T00:13:02Z</dcterms:created>
  <dcterms:modified xsi:type="dcterms:W3CDTF">2015-03-18T19:37:21Z</dcterms:modified>
</cp:coreProperties>
</file>