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7" r:id="rId1"/>
  </p:sldMasterIdLst>
  <p:sldIdLst>
    <p:sldId id="256" r:id="rId2"/>
    <p:sldId id="257" r:id="rId3"/>
    <p:sldId id="266" r:id="rId4"/>
    <p:sldId id="258" r:id="rId5"/>
    <p:sldId id="260" r:id="rId6"/>
    <p:sldId id="261" r:id="rId7"/>
    <p:sldId id="263" r:id="rId8"/>
    <p:sldId id="262" r:id="rId9"/>
    <p:sldId id="259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09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8/20/2014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1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8/20/2014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7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22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8/20/2014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9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8/20/2014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5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8/20/2014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2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8/20/2014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8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8/20/2014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7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8/20/2014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4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8/20/2014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ren@granfeldt.d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hyperlink" Target="mailto:soren@granfeldt.d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blog.goverco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fimactivitylibrary.codeplex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://msdn.microsoft.com/en-us/library/microsoft.resourcemanagement.workflow.activities.resolvegrammaractivity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err="1" smtClean="0"/>
              <a:t>Introduction</a:t>
            </a:r>
            <a:r>
              <a:rPr lang="da-DK" dirty="0" smtClean="0"/>
              <a:t> to the Workflow Library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smtClean="0"/>
              <a:t>Søren Granfeldt (</a:t>
            </a:r>
            <a:r>
              <a:rPr lang="da-DK" dirty="0" smtClean="0">
                <a:hlinkClick r:id="rId2"/>
              </a:rPr>
              <a:t>soren@granfeldt.dk</a:t>
            </a:r>
            <a:r>
              <a:rPr lang="da-DK" dirty="0" smtClean="0"/>
              <a:t>)</a:t>
            </a:r>
          </a:p>
          <a:p>
            <a:r>
              <a:rPr lang="da-DK" dirty="0" err="1"/>
              <a:t>t</a:t>
            </a:r>
            <a:r>
              <a:rPr lang="da-DK" dirty="0" err="1" smtClean="0"/>
              <a:t>witter</a:t>
            </a:r>
            <a:r>
              <a:rPr lang="da-DK" dirty="0" smtClean="0"/>
              <a:t> - @</a:t>
            </a:r>
            <a:r>
              <a:rPr lang="da-DK" dirty="0" err="1" smtClean="0"/>
              <a:t>MrGranfeldt</a:t>
            </a:r>
            <a:endParaRPr lang="da-DK" dirty="0" smtClean="0"/>
          </a:p>
          <a:p>
            <a:r>
              <a:rPr lang="da-DK" dirty="0" smtClean="0"/>
              <a:t>blog - http://blog.goverco.com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498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 algn="ctr">
              <a:buNone/>
            </a:pPr>
            <a:r>
              <a:rPr lang="da-DK" sz="3200" dirty="0" smtClean="0">
                <a:solidFill>
                  <a:schemeClr val="bg2">
                    <a:lumMod val="75000"/>
                  </a:schemeClr>
                </a:solidFill>
                <a:cs typeface="Courier New" panose="02070309020205020404" pitchFamily="49" charset="0"/>
              </a:rPr>
              <a:t>Now for the </a:t>
            </a:r>
            <a:r>
              <a:rPr lang="da-DK" sz="3200" dirty="0" err="1" smtClean="0">
                <a:solidFill>
                  <a:schemeClr val="bg2">
                    <a:lumMod val="75000"/>
                  </a:schemeClr>
                </a:solidFill>
                <a:cs typeface="Courier New" panose="02070309020205020404" pitchFamily="49" charset="0"/>
              </a:rPr>
              <a:t>risky</a:t>
            </a:r>
            <a:r>
              <a:rPr lang="da-DK" sz="3200" dirty="0" smtClean="0">
                <a:solidFill>
                  <a:schemeClr val="bg2">
                    <a:lumMod val="75000"/>
                  </a:schemeClr>
                </a:solidFill>
                <a:cs typeface="Courier New" panose="02070309020205020404" pitchFamily="49" charset="0"/>
              </a:rPr>
              <a:t> part of the </a:t>
            </a:r>
            <a:r>
              <a:rPr lang="da-DK" sz="3200" dirty="0" err="1" smtClean="0">
                <a:solidFill>
                  <a:schemeClr val="bg2">
                    <a:lumMod val="75000"/>
                  </a:schemeClr>
                </a:solidFill>
                <a:cs typeface="Courier New" panose="02070309020205020404" pitchFamily="49" charset="0"/>
              </a:rPr>
              <a:t>presentation</a:t>
            </a:r>
            <a:r>
              <a:rPr lang="da-DK" sz="3200" dirty="0" smtClean="0">
                <a:solidFill>
                  <a:schemeClr val="bg2">
                    <a:lumMod val="75000"/>
                  </a:schemeClr>
                </a:solidFill>
                <a:cs typeface="Courier New" panose="02070309020205020404" pitchFamily="49" charset="0"/>
              </a:rPr>
              <a:t> – a live demo..!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856" y="950376"/>
            <a:ext cx="3302354" cy="19383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63" y="1218942"/>
            <a:ext cx="1802282" cy="158191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pPr algn="ctr"/>
            <a:r>
              <a:rPr lang="da-DK" dirty="0" smtClean="0"/>
              <a:t>DEMO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3103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err="1" smtClean="0"/>
              <a:t>Wrap</a:t>
            </a:r>
            <a:r>
              <a:rPr lang="da-DK" dirty="0" smtClean="0"/>
              <a:t>-up and </a:t>
            </a:r>
            <a:r>
              <a:rPr lang="da-DK" dirty="0" err="1" smtClean="0"/>
              <a:t>questions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Good </a:t>
            </a:r>
            <a:r>
              <a:rPr lang="da-DK" dirty="0" err="1" smtClean="0"/>
              <a:t>generic</a:t>
            </a:r>
            <a:r>
              <a:rPr lang="da-DK" dirty="0" smtClean="0"/>
              <a:t> </a:t>
            </a:r>
            <a:r>
              <a:rPr lang="da-DK" dirty="0" err="1" smtClean="0"/>
              <a:t>functionality</a:t>
            </a:r>
            <a:r>
              <a:rPr lang="da-DK" dirty="0" smtClean="0"/>
              <a:t> to handle a </a:t>
            </a:r>
            <a:r>
              <a:rPr lang="da-DK" dirty="0" err="1" smtClean="0"/>
              <a:t>lot</a:t>
            </a:r>
            <a:r>
              <a:rPr lang="da-DK" dirty="0" smtClean="0"/>
              <a:t> of </a:t>
            </a:r>
            <a:r>
              <a:rPr lang="da-DK" dirty="0" err="1" smtClean="0"/>
              <a:t>tasks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FIM Service </a:t>
            </a:r>
            <a:r>
              <a:rPr lang="da-DK" dirty="0" err="1" smtClean="0"/>
              <a:t>workflows</a:t>
            </a:r>
            <a:endParaRPr lang="da-DK" dirty="0" smtClean="0"/>
          </a:p>
          <a:p>
            <a:r>
              <a:rPr lang="da-DK" dirty="0" err="1" smtClean="0"/>
              <a:t>Working</a:t>
            </a:r>
            <a:r>
              <a:rPr lang="da-DK" dirty="0" smtClean="0"/>
              <a:t> on new version</a:t>
            </a:r>
          </a:p>
          <a:p>
            <a:pPr lvl="1"/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workflows</a:t>
            </a:r>
            <a:r>
              <a:rPr lang="da-DK" dirty="0" smtClean="0"/>
              <a:t> </a:t>
            </a:r>
            <a:r>
              <a:rPr lang="da-DK" dirty="0" err="1" smtClean="0"/>
              <a:t>created</a:t>
            </a:r>
            <a:r>
              <a:rPr lang="da-DK" dirty="0" smtClean="0"/>
              <a:t> as part of </a:t>
            </a:r>
            <a:r>
              <a:rPr lang="da-DK" dirty="0" err="1" smtClean="0"/>
              <a:t>customer</a:t>
            </a:r>
            <a:r>
              <a:rPr lang="da-DK" dirty="0" smtClean="0"/>
              <a:t> </a:t>
            </a:r>
            <a:r>
              <a:rPr lang="da-DK" dirty="0" err="1" smtClean="0"/>
              <a:t>projects</a:t>
            </a:r>
            <a:endParaRPr lang="da-DK" dirty="0" smtClean="0"/>
          </a:p>
          <a:p>
            <a:pPr lvl="2"/>
            <a:r>
              <a:rPr lang="da-DK" dirty="0" err="1" smtClean="0"/>
              <a:t>Always</a:t>
            </a:r>
            <a:r>
              <a:rPr lang="da-DK" dirty="0" smtClean="0"/>
              <a:t> </a:t>
            </a:r>
            <a:r>
              <a:rPr lang="da-DK" dirty="0" err="1" smtClean="0"/>
              <a:t>try</a:t>
            </a:r>
            <a:r>
              <a:rPr lang="da-DK" dirty="0" smtClean="0"/>
              <a:t> to </a:t>
            </a:r>
            <a:r>
              <a:rPr lang="da-DK" dirty="0" err="1" smtClean="0"/>
              <a:t>make</a:t>
            </a:r>
            <a:r>
              <a:rPr lang="da-DK" dirty="0" smtClean="0"/>
              <a:t> </a:t>
            </a:r>
            <a:r>
              <a:rPr lang="da-DK" dirty="0" err="1" smtClean="0"/>
              <a:t>these</a:t>
            </a:r>
            <a:r>
              <a:rPr lang="da-DK" dirty="0" smtClean="0"/>
              <a:t> as </a:t>
            </a:r>
            <a:r>
              <a:rPr lang="da-DK" dirty="0" err="1" smtClean="0"/>
              <a:t>generic</a:t>
            </a:r>
            <a:r>
              <a:rPr lang="da-DK" dirty="0" smtClean="0"/>
              <a:t> as </a:t>
            </a:r>
            <a:r>
              <a:rPr lang="da-DK" dirty="0" err="1" smtClean="0"/>
              <a:t>possible</a:t>
            </a:r>
            <a:endParaRPr lang="da-DK" dirty="0" smtClean="0"/>
          </a:p>
          <a:p>
            <a:pPr lvl="1"/>
            <a:r>
              <a:rPr lang="da-DK" dirty="0" smtClean="0"/>
              <a:t>New </a:t>
            </a:r>
            <a:r>
              <a:rPr lang="da-DK" dirty="0" err="1" smtClean="0"/>
              <a:t>release</a:t>
            </a:r>
            <a:r>
              <a:rPr lang="da-DK" dirty="0" smtClean="0"/>
              <a:t> is </a:t>
            </a:r>
            <a:r>
              <a:rPr lang="da-DK" dirty="0" err="1" smtClean="0"/>
              <a:t>always</a:t>
            </a:r>
            <a:r>
              <a:rPr lang="da-DK" dirty="0" smtClean="0"/>
              <a:t> </a:t>
            </a:r>
            <a:r>
              <a:rPr lang="da-DK" dirty="0" err="1" smtClean="0"/>
              <a:t>pending</a:t>
            </a:r>
            <a:endParaRPr lang="da-DK" dirty="0" smtClean="0"/>
          </a:p>
          <a:p>
            <a:pPr lvl="1"/>
            <a:r>
              <a:rPr lang="da-DK" dirty="0" err="1" smtClean="0"/>
              <a:t>Expected</a:t>
            </a:r>
            <a:r>
              <a:rPr lang="da-DK" dirty="0" smtClean="0"/>
              <a:t> </a:t>
            </a:r>
            <a:r>
              <a:rPr lang="da-DK" dirty="0" err="1" smtClean="0"/>
              <a:t>release</a:t>
            </a:r>
            <a:r>
              <a:rPr lang="da-DK" dirty="0" smtClean="0"/>
              <a:t> date: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least</a:t>
            </a:r>
            <a:r>
              <a:rPr lang="da-DK" dirty="0" smtClean="0"/>
              <a:t> </a:t>
            </a:r>
            <a:r>
              <a:rPr lang="da-DK" dirty="0" err="1" smtClean="0"/>
              <a:t>expect</a:t>
            </a:r>
            <a:r>
              <a:rPr lang="da-DK" dirty="0" smtClean="0"/>
              <a:t> it</a:t>
            </a:r>
          </a:p>
          <a:p>
            <a:pPr lvl="1"/>
            <a:r>
              <a:rPr lang="da-DK" dirty="0" err="1" smtClean="0"/>
              <a:t>Always</a:t>
            </a:r>
            <a:r>
              <a:rPr lang="da-DK" dirty="0" smtClean="0"/>
              <a:t> </a:t>
            </a:r>
            <a:r>
              <a:rPr lang="da-DK" dirty="0" err="1" smtClean="0"/>
              <a:t>interested</a:t>
            </a:r>
            <a:r>
              <a:rPr lang="da-DK" dirty="0" smtClean="0"/>
              <a:t> in </a:t>
            </a:r>
            <a:r>
              <a:rPr lang="da-DK" dirty="0" err="1" smtClean="0"/>
              <a:t>ideas</a:t>
            </a:r>
            <a:r>
              <a:rPr lang="da-DK" dirty="0" smtClean="0"/>
              <a:t> for new </a:t>
            </a:r>
            <a:r>
              <a:rPr lang="da-DK" dirty="0" err="1" smtClean="0"/>
              <a:t>functionality</a:t>
            </a:r>
            <a:endParaRPr lang="da-DK" dirty="0" smtClean="0"/>
          </a:p>
          <a:p>
            <a:r>
              <a:rPr lang="da-DK" dirty="0" smtClean="0"/>
              <a:t>Support</a:t>
            </a:r>
          </a:p>
          <a:p>
            <a:pPr lvl="1"/>
            <a:r>
              <a:rPr lang="da-DK" dirty="0" smtClean="0"/>
              <a:t>No </a:t>
            </a:r>
            <a:r>
              <a:rPr lang="da-DK" dirty="0" err="1" smtClean="0"/>
              <a:t>free</a:t>
            </a:r>
            <a:r>
              <a:rPr lang="da-DK" dirty="0" smtClean="0"/>
              <a:t> </a:t>
            </a:r>
            <a:r>
              <a:rPr lang="da-DK" dirty="0" err="1" smtClean="0"/>
              <a:t>direct</a:t>
            </a:r>
            <a:r>
              <a:rPr lang="da-DK" dirty="0" smtClean="0"/>
              <a:t> support</a:t>
            </a:r>
          </a:p>
          <a:p>
            <a:pPr lvl="1"/>
            <a:r>
              <a:rPr lang="da-DK" dirty="0" err="1" smtClean="0"/>
              <a:t>CodePlex</a:t>
            </a:r>
            <a:r>
              <a:rPr lang="da-DK" dirty="0" smtClean="0"/>
              <a:t> or </a:t>
            </a:r>
            <a:r>
              <a:rPr lang="da-DK" dirty="0" err="1" smtClean="0"/>
              <a:t>preferably</a:t>
            </a:r>
            <a:r>
              <a:rPr lang="da-DK" dirty="0" smtClean="0"/>
              <a:t> FIM 2010 forum (I </a:t>
            </a:r>
            <a:r>
              <a:rPr lang="da-DK" dirty="0" err="1" smtClean="0"/>
              <a:t>may</a:t>
            </a:r>
            <a:r>
              <a:rPr lang="da-DK" dirty="0" smtClean="0"/>
              <a:t> just visit </a:t>
            </a:r>
            <a:r>
              <a:rPr lang="da-DK" dirty="0" err="1" smtClean="0"/>
              <a:t>that</a:t>
            </a:r>
            <a:r>
              <a:rPr lang="da-DK" dirty="0" smtClean="0"/>
              <a:t> from time to time)</a:t>
            </a:r>
          </a:p>
          <a:p>
            <a:r>
              <a:rPr lang="da-DK" dirty="0" err="1" smtClean="0"/>
              <a:t>Thanks</a:t>
            </a:r>
            <a:r>
              <a:rPr lang="da-DK" dirty="0" smtClean="0"/>
              <a:t> for all </a:t>
            </a:r>
            <a:r>
              <a:rPr lang="da-DK" dirty="0" err="1" smtClean="0"/>
              <a:t>ideas</a:t>
            </a:r>
            <a:r>
              <a:rPr lang="da-DK" dirty="0" smtClean="0"/>
              <a:t>; </a:t>
            </a:r>
            <a:r>
              <a:rPr lang="da-DK" dirty="0" err="1" smtClean="0"/>
              <a:t>they</a:t>
            </a:r>
            <a:r>
              <a:rPr lang="da-DK" dirty="0" smtClean="0"/>
              <a:t> </a:t>
            </a:r>
            <a:r>
              <a:rPr lang="da-DK" dirty="0" err="1" smtClean="0"/>
              <a:t>help</a:t>
            </a:r>
            <a:r>
              <a:rPr lang="da-DK" dirty="0" smtClean="0"/>
              <a:t> </a:t>
            </a:r>
            <a:r>
              <a:rPr lang="da-DK" dirty="0" err="1" smtClean="0"/>
              <a:t>shape</a:t>
            </a:r>
            <a:r>
              <a:rPr lang="da-DK" dirty="0" smtClean="0"/>
              <a:t> the </a:t>
            </a:r>
            <a:r>
              <a:rPr lang="da-DK" dirty="0" err="1" smtClean="0"/>
              <a:t>library’s</a:t>
            </a:r>
            <a:r>
              <a:rPr lang="da-DK" dirty="0" smtClean="0"/>
              <a:t> future</a:t>
            </a:r>
          </a:p>
          <a:p>
            <a:pPr lvl="1"/>
            <a:r>
              <a:rPr lang="da-DK" dirty="0" err="1" smtClean="0"/>
              <a:t>Thanks</a:t>
            </a:r>
            <a:r>
              <a:rPr lang="da-DK" dirty="0" smtClean="0"/>
              <a:t> to Kent Nordström for </a:t>
            </a:r>
            <a:r>
              <a:rPr lang="da-DK" dirty="0" err="1" smtClean="0"/>
              <a:t>mailing</a:t>
            </a:r>
            <a:r>
              <a:rPr lang="da-DK" dirty="0" smtClean="0"/>
              <a:t> </a:t>
            </a:r>
            <a:r>
              <a:rPr lang="da-DK" dirty="0" err="1" smtClean="0"/>
              <a:t>me</a:t>
            </a:r>
            <a:r>
              <a:rPr lang="da-DK" dirty="0" smtClean="0"/>
              <a:t> </a:t>
            </a:r>
            <a:r>
              <a:rPr lang="da-DK" dirty="0" err="1" smtClean="0"/>
              <a:t>some</a:t>
            </a:r>
            <a:r>
              <a:rPr lang="da-DK" dirty="0" smtClean="0"/>
              <a:t> </a:t>
            </a:r>
            <a:r>
              <a:rPr lang="da-DK" dirty="0" err="1" smtClean="0"/>
              <a:t>great</a:t>
            </a:r>
            <a:r>
              <a:rPr lang="da-DK" dirty="0" smtClean="0"/>
              <a:t> </a:t>
            </a:r>
            <a:r>
              <a:rPr lang="da-DK" dirty="0" smtClean="0"/>
              <a:t>samples of </a:t>
            </a:r>
            <a:r>
              <a:rPr lang="da-DK" dirty="0" err="1" smtClean="0"/>
              <a:t>usage</a:t>
            </a:r>
            <a:endParaRPr lang="da-DK" dirty="0" smtClean="0"/>
          </a:p>
          <a:p>
            <a:pPr lvl="1"/>
            <a:r>
              <a:rPr lang="da-DK" dirty="0" smtClean="0"/>
              <a:t>Mail </a:t>
            </a:r>
            <a:r>
              <a:rPr lang="da-DK" dirty="0" err="1" smtClean="0"/>
              <a:t>ideas</a:t>
            </a:r>
            <a:r>
              <a:rPr lang="da-DK" dirty="0" smtClean="0"/>
              <a:t> to </a:t>
            </a:r>
            <a:r>
              <a:rPr lang="da-DK" dirty="0" smtClean="0">
                <a:hlinkClick r:id="rId2"/>
              </a:rPr>
              <a:t>soren@granfeldt.dk</a:t>
            </a:r>
            <a:r>
              <a:rPr lang="da-DK" dirty="0" smtClean="0"/>
              <a:t> or Twitter DM @</a:t>
            </a:r>
            <a:r>
              <a:rPr lang="da-DK" dirty="0" err="1" smtClean="0"/>
              <a:t>mrgranfeldt</a:t>
            </a:r>
            <a:endParaRPr lang="da-DK" dirty="0"/>
          </a:p>
          <a:p>
            <a:pPr lvl="1"/>
            <a:r>
              <a:rPr lang="da-DK" dirty="0" err="1" smtClean="0"/>
              <a:t>Better</a:t>
            </a:r>
            <a:r>
              <a:rPr lang="da-DK" dirty="0" smtClean="0"/>
              <a:t> </a:t>
            </a:r>
            <a:r>
              <a:rPr lang="da-DK" dirty="0" err="1" smtClean="0"/>
              <a:t>yet</a:t>
            </a:r>
            <a:r>
              <a:rPr lang="da-DK" dirty="0"/>
              <a:t> </a:t>
            </a:r>
            <a:r>
              <a:rPr lang="da-DK" dirty="0" smtClean="0"/>
              <a:t>– </a:t>
            </a:r>
            <a:r>
              <a:rPr lang="da-DK" dirty="0" err="1" smtClean="0"/>
              <a:t>write</a:t>
            </a:r>
            <a:r>
              <a:rPr lang="da-DK" dirty="0" smtClean="0"/>
              <a:t> </a:t>
            </a:r>
            <a:r>
              <a:rPr lang="da-DK" dirty="0" err="1" smtClean="0"/>
              <a:t>ideas</a:t>
            </a:r>
            <a:r>
              <a:rPr lang="da-DK" dirty="0" smtClean="0"/>
              <a:t> on the </a:t>
            </a:r>
            <a:r>
              <a:rPr lang="da-DK" dirty="0" err="1" smtClean="0"/>
              <a:t>CodePlex</a:t>
            </a:r>
            <a:r>
              <a:rPr lang="da-DK" dirty="0" smtClean="0"/>
              <a:t> site for </a:t>
            </a:r>
            <a:r>
              <a:rPr lang="da-DK" dirty="0" err="1" smtClean="0"/>
              <a:t>others</a:t>
            </a:r>
            <a:r>
              <a:rPr lang="da-DK" dirty="0" smtClean="0"/>
              <a:t> to </a:t>
            </a:r>
            <a:r>
              <a:rPr lang="da-DK" dirty="0" err="1" smtClean="0"/>
              <a:t>comment</a:t>
            </a:r>
            <a:r>
              <a:rPr lang="da-DK" dirty="0" smtClean="0"/>
              <a:t> on as </a:t>
            </a:r>
            <a:r>
              <a:rPr lang="da-DK" dirty="0" err="1" smtClean="0"/>
              <a:t>well</a:t>
            </a:r>
            <a:endParaRPr lang="da-DK" dirty="0" smtClean="0"/>
          </a:p>
          <a:p>
            <a:r>
              <a:rPr lang="da-DK" dirty="0" err="1"/>
              <a:t>Thanks</a:t>
            </a:r>
            <a:r>
              <a:rPr lang="da-DK" dirty="0"/>
              <a:t>! - for the </a:t>
            </a:r>
            <a:r>
              <a:rPr lang="da-DK" dirty="0" err="1"/>
              <a:t>nice</a:t>
            </a:r>
            <a:r>
              <a:rPr lang="da-DK" dirty="0"/>
              <a:t> </a:t>
            </a:r>
            <a:r>
              <a:rPr lang="da-DK" dirty="0" err="1"/>
              <a:t>reviews</a:t>
            </a:r>
            <a:r>
              <a:rPr lang="da-DK" dirty="0"/>
              <a:t> from </a:t>
            </a:r>
            <a:r>
              <a:rPr lang="da-DK" dirty="0" err="1"/>
              <a:t>good</a:t>
            </a:r>
            <a:r>
              <a:rPr lang="da-DK" dirty="0"/>
              <a:t> </a:t>
            </a:r>
            <a:r>
              <a:rPr lang="da-DK" dirty="0" err="1"/>
              <a:t>people</a:t>
            </a:r>
            <a:r>
              <a:rPr lang="da-DK" dirty="0"/>
              <a:t> </a:t>
            </a:r>
            <a:r>
              <a:rPr lang="da-DK" dirty="0" err="1"/>
              <a:t>proofs</a:t>
            </a:r>
            <a:r>
              <a:rPr lang="da-DK" dirty="0"/>
              <a:t> </a:t>
            </a:r>
            <a:r>
              <a:rPr lang="da-DK" dirty="0" err="1"/>
              <a:t>usability</a:t>
            </a:r>
            <a:endParaRPr lang="da-DK" dirty="0"/>
          </a:p>
          <a:p>
            <a:pPr lvl="1"/>
            <a:r>
              <a:rPr lang="en-US" dirty="0"/>
              <a:t>‘</a:t>
            </a:r>
            <a:r>
              <a:rPr lang="en-US" i="1" dirty="0"/>
              <a:t>The Lookup Workflow was exactly what we needed, and it worked like a charm for setting Reference attributes</a:t>
            </a:r>
            <a:r>
              <a:rPr lang="en-US" dirty="0"/>
              <a:t>!’</a:t>
            </a:r>
          </a:p>
          <a:p>
            <a:pPr lvl="1"/>
            <a:r>
              <a:rPr lang="en-US" dirty="0"/>
              <a:t>‘</a:t>
            </a:r>
            <a:r>
              <a:rPr lang="en-US" i="1" dirty="0"/>
              <a:t>Extremely useful for the generic "Delete Object" activity alone (orphaned EREs anyone). Can't wait to get into the "Code Run" activity</a:t>
            </a:r>
            <a:r>
              <a:rPr lang="en-US" dirty="0"/>
              <a:t>’</a:t>
            </a:r>
          </a:p>
          <a:p>
            <a:pPr lvl="1"/>
            <a:r>
              <a:rPr lang="en-US" dirty="0"/>
              <a:t>More reviews on the </a:t>
            </a:r>
            <a:r>
              <a:rPr lang="en-US" dirty="0" smtClean="0"/>
              <a:t>site</a:t>
            </a:r>
            <a:endParaRPr lang="da-DK" dirty="0" smtClean="0"/>
          </a:p>
          <a:p>
            <a:pPr lvl="1"/>
            <a:endParaRPr lang="da-DK" dirty="0" smtClean="0"/>
          </a:p>
          <a:p>
            <a:endParaRPr lang="da-D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35" y="1123837"/>
            <a:ext cx="18732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44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guy</a:t>
            </a:r>
            <a:r>
              <a:rPr lang="da-DK" dirty="0" smtClean="0"/>
              <a:t> </a:t>
            </a:r>
            <a:r>
              <a:rPr lang="da-DK" dirty="0" err="1" smtClean="0"/>
              <a:t>speaking</a:t>
            </a:r>
            <a:r>
              <a:rPr lang="da-DK" dirty="0" smtClean="0"/>
              <a:t>…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da-DK" dirty="0" err="1" smtClean="0"/>
              <a:t>Founder</a:t>
            </a:r>
            <a:r>
              <a:rPr lang="da-DK" dirty="0" smtClean="0"/>
              <a:t> and </a:t>
            </a:r>
            <a:r>
              <a:rPr lang="da-DK" dirty="0" err="1" smtClean="0"/>
              <a:t>co-owner</a:t>
            </a:r>
            <a:r>
              <a:rPr lang="da-DK" dirty="0" smtClean="0"/>
              <a:t> of Inceptio</a:t>
            </a:r>
          </a:p>
          <a:p>
            <a:pPr lvl="1"/>
            <a:r>
              <a:rPr lang="da-DK" dirty="0" smtClean="0"/>
              <a:t>Microsoft </a:t>
            </a:r>
            <a:r>
              <a:rPr lang="da-DK" dirty="0" err="1" smtClean="0"/>
              <a:t>consulting</a:t>
            </a:r>
            <a:r>
              <a:rPr lang="da-DK" dirty="0" smtClean="0"/>
              <a:t> house </a:t>
            </a:r>
            <a:r>
              <a:rPr lang="da-DK" dirty="0" err="1" smtClean="0"/>
              <a:t>focusing</a:t>
            </a:r>
            <a:r>
              <a:rPr lang="da-DK" dirty="0" smtClean="0"/>
              <a:t> on IAM, </a:t>
            </a:r>
            <a:r>
              <a:rPr lang="da-DK" dirty="0" err="1" smtClean="0"/>
              <a:t>Unified</a:t>
            </a:r>
            <a:r>
              <a:rPr lang="da-DK" dirty="0" smtClean="0"/>
              <a:t> Messaging and </a:t>
            </a:r>
            <a:r>
              <a:rPr lang="da-DK" dirty="0" err="1" smtClean="0"/>
              <a:t>security</a:t>
            </a:r>
            <a:endParaRPr lang="da-DK" dirty="0" smtClean="0"/>
          </a:p>
          <a:p>
            <a:pPr lvl="1"/>
            <a:r>
              <a:rPr lang="da-DK" dirty="0" err="1" smtClean="0"/>
              <a:t>Working</a:t>
            </a:r>
            <a:r>
              <a:rPr lang="da-DK" dirty="0" smtClean="0"/>
              <a:t> with top 100 </a:t>
            </a:r>
            <a:r>
              <a:rPr lang="da-DK" dirty="0" err="1" smtClean="0"/>
              <a:t>companies</a:t>
            </a:r>
            <a:r>
              <a:rPr lang="da-DK" dirty="0" smtClean="0"/>
              <a:t> in Denmark and </a:t>
            </a:r>
            <a:r>
              <a:rPr lang="da-DK" dirty="0" err="1" smtClean="0"/>
              <a:t>abroad</a:t>
            </a:r>
            <a:r>
              <a:rPr lang="da-DK" dirty="0" smtClean="0"/>
              <a:t> if so </a:t>
            </a:r>
            <a:r>
              <a:rPr lang="da-DK" dirty="0" err="1" smtClean="0"/>
              <a:t>required</a:t>
            </a:r>
            <a:endParaRPr lang="da-DK" dirty="0" smtClean="0"/>
          </a:p>
          <a:p>
            <a:r>
              <a:rPr lang="da-DK" dirty="0" smtClean="0"/>
              <a:t>Principal Consultant and </a:t>
            </a:r>
            <a:r>
              <a:rPr lang="da-DK" dirty="0" err="1" smtClean="0"/>
              <a:t>practice</a:t>
            </a:r>
            <a:r>
              <a:rPr lang="da-DK" dirty="0" smtClean="0"/>
              <a:t> </a:t>
            </a:r>
            <a:r>
              <a:rPr lang="da-DK" dirty="0" err="1" smtClean="0"/>
              <a:t>lead</a:t>
            </a:r>
            <a:r>
              <a:rPr lang="da-DK" dirty="0" smtClean="0"/>
              <a:t> for FIM at Inceptio</a:t>
            </a:r>
          </a:p>
          <a:p>
            <a:r>
              <a:rPr lang="da-DK" dirty="0" smtClean="0"/>
              <a:t>Full-time </a:t>
            </a:r>
            <a:r>
              <a:rPr lang="da-DK" dirty="0" err="1" smtClean="0"/>
              <a:t>dad</a:t>
            </a:r>
            <a:endParaRPr lang="da-DK" dirty="0" smtClean="0"/>
          </a:p>
          <a:p>
            <a:r>
              <a:rPr lang="da-DK" dirty="0" smtClean="0"/>
              <a:t>Spare-time</a:t>
            </a:r>
            <a:r>
              <a:rPr lang="da-DK" dirty="0" smtClean="0"/>
              <a:t> golfer and r</a:t>
            </a:r>
            <a:r>
              <a:rPr lang="da-DK" dirty="0" smtClean="0"/>
              <a:t>adio host / DJ (</a:t>
            </a:r>
            <a:r>
              <a:rPr lang="da-DK" dirty="0" err="1" smtClean="0"/>
              <a:t>when</a:t>
            </a:r>
            <a:r>
              <a:rPr lang="da-DK" dirty="0" smtClean="0"/>
              <a:t> time </a:t>
            </a:r>
            <a:r>
              <a:rPr lang="da-DK" dirty="0" err="1" smtClean="0"/>
              <a:t>allows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Oh, and blogs a </a:t>
            </a:r>
            <a:r>
              <a:rPr lang="da-DK" dirty="0" err="1" smtClean="0"/>
              <a:t>little</a:t>
            </a:r>
            <a:r>
              <a:rPr lang="da-DK" dirty="0"/>
              <a:t> - </a:t>
            </a:r>
            <a:r>
              <a:rPr lang="da-DK" dirty="0">
                <a:hlinkClick r:id="rId2"/>
              </a:rPr>
              <a:t>http://blog.goverco.com</a:t>
            </a:r>
            <a:r>
              <a:rPr lang="da-DK" dirty="0" smtClean="0">
                <a:hlinkClick r:id="rId2"/>
              </a:rPr>
              <a:t>/</a:t>
            </a:r>
            <a:r>
              <a:rPr lang="da-DK" dirty="0" smtClean="0"/>
              <a:t> </a:t>
            </a:r>
          </a:p>
          <a:p>
            <a:r>
              <a:rPr lang="da-DK" dirty="0" smtClean="0"/>
              <a:t>Love </a:t>
            </a:r>
            <a:r>
              <a:rPr lang="da-DK" dirty="0" err="1" smtClean="0"/>
              <a:t>designing</a:t>
            </a:r>
            <a:r>
              <a:rPr lang="da-DK" dirty="0" smtClean="0"/>
              <a:t>, </a:t>
            </a:r>
            <a:r>
              <a:rPr lang="da-DK" dirty="0" err="1" smtClean="0"/>
              <a:t>coding</a:t>
            </a:r>
            <a:r>
              <a:rPr lang="da-DK" dirty="0" smtClean="0"/>
              <a:t>, </a:t>
            </a:r>
            <a:r>
              <a:rPr lang="da-DK" dirty="0" err="1" smtClean="0"/>
              <a:t>configuring</a:t>
            </a:r>
            <a:r>
              <a:rPr lang="da-DK" dirty="0" smtClean="0"/>
              <a:t> and </a:t>
            </a:r>
            <a:r>
              <a:rPr lang="da-DK" dirty="0" err="1" smtClean="0"/>
              <a:t>troubleshooting</a:t>
            </a:r>
            <a:endParaRPr lang="da-DK" dirty="0" smtClean="0"/>
          </a:p>
          <a:p>
            <a:pPr lvl="1"/>
            <a:r>
              <a:rPr lang="da-DK" dirty="0" smtClean="0"/>
              <a:t>Is </a:t>
            </a:r>
            <a:r>
              <a:rPr lang="da-DK" dirty="0" err="1" smtClean="0"/>
              <a:t>that</a:t>
            </a:r>
            <a:r>
              <a:rPr lang="da-DK" dirty="0" smtClean="0"/>
              <a:t> not just </a:t>
            </a:r>
            <a:r>
              <a:rPr lang="da-DK" dirty="0" err="1" smtClean="0"/>
              <a:t>called</a:t>
            </a:r>
            <a:r>
              <a:rPr lang="da-DK" dirty="0" smtClean="0"/>
              <a:t> a </a:t>
            </a:r>
            <a:r>
              <a:rPr lang="da-DK" dirty="0" err="1" smtClean="0"/>
              <a:t>geek</a:t>
            </a:r>
            <a:r>
              <a:rPr lang="da-DK" dirty="0" smtClean="0"/>
              <a:t>?</a:t>
            </a:r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955"/>
            <a:ext cx="1919148" cy="142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vision and background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smtClean="0"/>
              <a:t>To </a:t>
            </a:r>
            <a:r>
              <a:rPr lang="da-DK" dirty="0" err="1" smtClean="0"/>
              <a:t>create</a:t>
            </a:r>
            <a:r>
              <a:rPr lang="da-DK" dirty="0" smtClean="0"/>
              <a:t> a </a:t>
            </a:r>
            <a:r>
              <a:rPr lang="da-DK" dirty="0" err="1" smtClean="0"/>
              <a:t>one</a:t>
            </a:r>
            <a:r>
              <a:rPr lang="da-DK" dirty="0" smtClean="0"/>
              <a:t>-</a:t>
            </a:r>
            <a:r>
              <a:rPr lang="da-DK" dirty="0" err="1" smtClean="0"/>
              <a:t>size</a:t>
            </a:r>
            <a:r>
              <a:rPr lang="da-DK" dirty="0" smtClean="0"/>
              <a:t>-</a:t>
            </a:r>
            <a:r>
              <a:rPr lang="da-DK" dirty="0" err="1" smtClean="0"/>
              <a:t>fits</a:t>
            </a:r>
            <a:r>
              <a:rPr lang="da-DK" dirty="0" smtClean="0"/>
              <a:t>-all FIM </a:t>
            </a:r>
            <a:r>
              <a:rPr lang="da-DK" dirty="0" smtClean="0"/>
              <a:t>workflow </a:t>
            </a:r>
            <a:r>
              <a:rPr lang="da-DK" dirty="0" err="1" smtClean="0"/>
              <a:t>library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would</a:t>
            </a:r>
            <a:r>
              <a:rPr lang="da-DK" dirty="0" smtClean="0"/>
              <a:t> </a:t>
            </a:r>
            <a:r>
              <a:rPr lang="da-DK" dirty="0" err="1" smtClean="0"/>
              <a:t>fit</a:t>
            </a:r>
            <a:r>
              <a:rPr lang="da-DK" dirty="0" smtClean="0"/>
              <a:t> most </a:t>
            </a:r>
            <a:r>
              <a:rPr lang="da-DK" dirty="0" err="1" smtClean="0"/>
              <a:t>needs</a:t>
            </a:r>
            <a:r>
              <a:rPr lang="da-DK" dirty="0" smtClean="0"/>
              <a:t> </a:t>
            </a:r>
            <a:r>
              <a:rPr lang="da-DK" dirty="0" smtClean="0"/>
              <a:t>not </a:t>
            </a:r>
            <a:r>
              <a:rPr lang="da-DK" dirty="0" err="1" smtClean="0"/>
              <a:t>covered</a:t>
            </a:r>
            <a:r>
              <a:rPr lang="da-DK" dirty="0" smtClean="0"/>
              <a:t> by </a:t>
            </a:r>
            <a:r>
              <a:rPr lang="da-DK" dirty="0" err="1" smtClean="0"/>
              <a:t>built</a:t>
            </a:r>
            <a:r>
              <a:rPr lang="da-DK" dirty="0" smtClean="0"/>
              <a:t>-in </a:t>
            </a:r>
            <a:r>
              <a:rPr lang="da-DK" dirty="0" smtClean="0"/>
              <a:t>features</a:t>
            </a:r>
          </a:p>
          <a:p>
            <a:pPr lvl="1"/>
            <a:r>
              <a:rPr lang="da-DK" dirty="0" smtClean="0"/>
              <a:t>Bridge the </a:t>
            </a:r>
            <a:r>
              <a:rPr lang="da-DK" dirty="0" err="1" smtClean="0"/>
              <a:t>gap</a:t>
            </a:r>
            <a:r>
              <a:rPr lang="da-DK" dirty="0" smtClean="0"/>
              <a:t> </a:t>
            </a:r>
            <a:r>
              <a:rPr lang="da-DK" dirty="0" err="1" smtClean="0"/>
              <a:t>between</a:t>
            </a:r>
            <a:r>
              <a:rPr lang="da-DK" dirty="0" smtClean="0"/>
              <a:t> out-of-the-</a:t>
            </a:r>
            <a:r>
              <a:rPr lang="da-DK" dirty="0" err="1" smtClean="0"/>
              <a:t>box</a:t>
            </a:r>
            <a:r>
              <a:rPr lang="da-DK" dirty="0" smtClean="0"/>
              <a:t> </a:t>
            </a:r>
            <a:r>
              <a:rPr lang="da-DK" dirty="0" err="1" smtClean="0"/>
              <a:t>functionality</a:t>
            </a:r>
            <a:r>
              <a:rPr lang="da-DK" dirty="0" smtClean="0"/>
              <a:t> and </a:t>
            </a:r>
            <a:r>
              <a:rPr lang="da-DK" dirty="0" err="1" smtClean="0"/>
              <a:t>actual</a:t>
            </a:r>
            <a:r>
              <a:rPr lang="da-DK" dirty="0" smtClean="0"/>
              <a:t> </a:t>
            </a:r>
            <a:r>
              <a:rPr lang="da-DK" dirty="0" err="1" smtClean="0"/>
              <a:t>needs</a:t>
            </a:r>
            <a:endParaRPr lang="da-DK" dirty="0" smtClean="0"/>
          </a:p>
          <a:p>
            <a:pPr lvl="1"/>
            <a:r>
              <a:rPr lang="da-DK" dirty="0" err="1" smtClean="0"/>
              <a:t>Every</a:t>
            </a:r>
            <a:r>
              <a:rPr lang="da-DK" dirty="0" smtClean="0"/>
              <a:t> </a:t>
            </a:r>
            <a:r>
              <a:rPr lang="da-DK" dirty="0" err="1" smtClean="0"/>
              <a:t>customer</a:t>
            </a:r>
            <a:r>
              <a:rPr lang="da-DK" dirty="0" smtClean="0"/>
              <a:t> </a:t>
            </a:r>
            <a:r>
              <a:rPr lang="da-DK" dirty="0" err="1" smtClean="0"/>
              <a:t>project</a:t>
            </a:r>
            <a:r>
              <a:rPr lang="da-DK" dirty="0" smtClean="0"/>
              <a:t> has </a:t>
            </a:r>
            <a:r>
              <a:rPr lang="da-DK" dirty="0" err="1" smtClean="0"/>
              <a:t>shown</a:t>
            </a:r>
            <a:r>
              <a:rPr lang="da-DK" dirty="0" smtClean="0"/>
              <a:t> </a:t>
            </a:r>
            <a:r>
              <a:rPr lang="da-DK" dirty="0" err="1" smtClean="0"/>
              <a:t>need</a:t>
            </a:r>
            <a:r>
              <a:rPr lang="da-DK" dirty="0" smtClean="0"/>
              <a:t> for </a:t>
            </a:r>
            <a:r>
              <a:rPr lang="da-DK" dirty="0" err="1" smtClean="0"/>
              <a:t>custom</a:t>
            </a:r>
            <a:r>
              <a:rPr lang="da-DK" dirty="0" smtClean="0"/>
              <a:t> </a:t>
            </a:r>
            <a:r>
              <a:rPr lang="da-DK" dirty="0" err="1" smtClean="0"/>
              <a:t>workflows</a:t>
            </a:r>
            <a:endParaRPr lang="da-DK" dirty="0" smtClean="0"/>
          </a:p>
          <a:p>
            <a:pPr lvl="1"/>
            <a:r>
              <a:rPr lang="da-DK" dirty="0" err="1" smtClean="0"/>
              <a:t>Originally</a:t>
            </a:r>
            <a:r>
              <a:rPr lang="da-DK" dirty="0" smtClean="0"/>
              <a:t> </a:t>
            </a:r>
            <a:r>
              <a:rPr lang="da-DK" dirty="0" err="1" smtClean="0"/>
              <a:t>built</a:t>
            </a:r>
            <a:r>
              <a:rPr lang="da-DK" dirty="0" smtClean="0"/>
              <a:t> as part of </a:t>
            </a:r>
            <a:r>
              <a:rPr lang="da-DK" dirty="0" err="1" smtClean="0"/>
              <a:t>customer</a:t>
            </a:r>
            <a:r>
              <a:rPr lang="da-DK" dirty="0" smtClean="0"/>
              <a:t> </a:t>
            </a:r>
            <a:r>
              <a:rPr lang="da-DK" dirty="0" err="1" smtClean="0"/>
              <a:t>projects</a:t>
            </a:r>
            <a:endParaRPr lang="da-DK" dirty="0" smtClean="0"/>
          </a:p>
          <a:p>
            <a:r>
              <a:rPr lang="da-DK" dirty="0" smtClean="0"/>
              <a:t>I love </a:t>
            </a:r>
            <a:r>
              <a:rPr lang="da-DK" dirty="0" err="1" smtClean="0"/>
              <a:t>generic</a:t>
            </a:r>
            <a:r>
              <a:rPr lang="da-DK" dirty="0" smtClean="0"/>
              <a:t> </a:t>
            </a:r>
            <a:r>
              <a:rPr lang="da-DK" dirty="0" err="1" smtClean="0"/>
              <a:t>stuff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enable</a:t>
            </a:r>
            <a:r>
              <a:rPr lang="da-DK" dirty="0" smtClean="0"/>
              <a:t> </a:t>
            </a:r>
            <a:r>
              <a:rPr lang="da-DK" dirty="0" err="1" smtClean="0"/>
              <a:t>users</a:t>
            </a:r>
            <a:r>
              <a:rPr lang="da-DK" dirty="0" smtClean="0"/>
              <a:t> (I </a:t>
            </a:r>
            <a:r>
              <a:rPr lang="da-DK" dirty="0" err="1" smtClean="0"/>
              <a:t>come</a:t>
            </a:r>
            <a:r>
              <a:rPr lang="da-DK" dirty="0" smtClean="0"/>
              <a:t> from the land of LEGO, </a:t>
            </a:r>
            <a:r>
              <a:rPr lang="da-DK" dirty="0" err="1" smtClean="0"/>
              <a:t>remember</a:t>
            </a:r>
            <a:r>
              <a:rPr lang="da-DK" dirty="0" smtClean="0"/>
              <a:t>!?)</a:t>
            </a:r>
          </a:p>
          <a:p>
            <a:pPr lvl="1"/>
            <a:r>
              <a:rPr lang="da-DK" dirty="0" smtClean="0"/>
              <a:t>My PowerShell MA is </a:t>
            </a:r>
            <a:r>
              <a:rPr lang="da-DK" dirty="0" err="1" smtClean="0"/>
              <a:t>another</a:t>
            </a:r>
            <a:r>
              <a:rPr lang="da-DK" dirty="0" smtClean="0"/>
              <a:t> </a:t>
            </a:r>
            <a:r>
              <a:rPr lang="da-DK" dirty="0" err="1" smtClean="0"/>
              <a:t>example</a:t>
            </a:r>
            <a:r>
              <a:rPr lang="da-DK" dirty="0" smtClean="0"/>
              <a:t> of </a:t>
            </a:r>
            <a:r>
              <a:rPr lang="da-DK" dirty="0" err="1" smtClean="0"/>
              <a:t>generic</a:t>
            </a:r>
            <a:r>
              <a:rPr lang="da-DK" dirty="0" smtClean="0"/>
              <a:t> </a:t>
            </a:r>
            <a:r>
              <a:rPr lang="da-DK" dirty="0" err="1" smtClean="0"/>
              <a:t>stuff</a:t>
            </a:r>
            <a:endParaRPr lang="da-DK" dirty="0" smtClean="0"/>
          </a:p>
          <a:p>
            <a:pPr lvl="1"/>
            <a:r>
              <a:rPr lang="da-DK" dirty="0" smtClean="0"/>
              <a:t>As </a:t>
            </a:r>
            <a:r>
              <a:rPr lang="da-DK" dirty="0" err="1" smtClean="0"/>
              <a:t>much</a:t>
            </a:r>
            <a:r>
              <a:rPr lang="da-DK" dirty="0" smtClean="0"/>
              <a:t> </a:t>
            </a:r>
            <a:r>
              <a:rPr lang="da-DK" dirty="0" err="1" smtClean="0"/>
              <a:t>built</a:t>
            </a:r>
            <a:r>
              <a:rPr lang="da-DK" dirty="0" smtClean="0"/>
              <a:t>-in </a:t>
            </a:r>
            <a:r>
              <a:rPr lang="da-DK" dirty="0" err="1" smtClean="0"/>
              <a:t>flexibility</a:t>
            </a:r>
            <a:r>
              <a:rPr lang="da-DK" dirty="0" smtClean="0"/>
              <a:t> as </a:t>
            </a:r>
            <a:r>
              <a:rPr lang="da-DK" dirty="0" err="1" smtClean="0"/>
              <a:t>possible</a:t>
            </a:r>
            <a:endParaRPr lang="da-DK" dirty="0" smtClean="0"/>
          </a:p>
          <a:p>
            <a:pPr lvl="2"/>
            <a:r>
              <a:rPr lang="da-DK" dirty="0" smtClean="0"/>
              <a:t>One </a:t>
            </a:r>
            <a:r>
              <a:rPr lang="da-DK" dirty="0" err="1" smtClean="0"/>
              <a:t>customer</a:t>
            </a:r>
            <a:r>
              <a:rPr lang="da-DK" dirty="0" smtClean="0"/>
              <a:t> has </a:t>
            </a:r>
            <a:r>
              <a:rPr lang="da-DK" dirty="0" err="1" smtClean="0"/>
              <a:t>built</a:t>
            </a:r>
            <a:r>
              <a:rPr lang="da-DK" dirty="0" smtClean="0"/>
              <a:t> </a:t>
            </a:r>
            <a:r>
              <a:rPr lang="da-DK" dirty="0" err="1" smtClean="0"/>
              <a:t>complete</a:t>
            </a:r>
            <a:r>
              <a:rPr lang="da-DK" dirty="0" smtClean="0"/>
              <a:t> </a:t>
            </a:r>
            <a:r>
              <a:rPr lang="da-DK" dirty="0" err="1" smtClean="0"/>
              <a:t>setup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just </a:t>
            </a:r>
            <a:r>
              <a:rPr lang="da-DK" dirty="0" err="1" smtClean="0"/>
              <a:t>these</a:t>
            </a:r>
            <a:r>
              <a:rPr lang="da-DK" dirty="0" smtClean="0"/>
              <a:t> </a:t>
            </a:r>
            <a:r>
              <a:rPr lang="da-DK" dirty="0" err="1" smtClean="0"/>
              <a:t>WF’s</a:t>
            </a:r>
            <a:r>
              <a:rPr lang="da-DK" dirty="0" smtClean="0"/>
              <a:t> and </a:t>
            </a:r>
            <a:r>
              <a:rPr lang="da-DK" dirty="0" err="1" smtClean="0"/>
              <a:t>built</a:t>
            </a:r>
            <a:r>
              <a:rPr lang="da-DK" dirty="0" smtClean="0"/>
              <a:t>-in </a:t>
            </a:r>
            <a:r>
              <a:rPr lang="da-DK" dirty="0" err="1" smtClean="0"/>
              <a:t>WF’s</a:t>
            </a:r>
            <a:endParaRPr lang="da-DK" dirty="0" smtClean="0"/>
          </a:p>
          <a:p>
            <a:r>
              <a:rPr lang="da-DK" dirty="0"/>
              <a:t>I </a:t>
            </a:r>
            <a:r>
              <a:rPr lang="da-DK" dirty="0" err="1"/>
              <a:t>like</a:t>
            </a:r>
            <a:r>
              <a:rPr lang="da-DK" dirty="0"/>
              <a:t> to do data transformation in </a:t>
            </a:r>
            <a:r>
              <a:rPr lang="da-DK" dirty="0" err="1"/>
              <a:t>workflows</a:t>
            </a:r>
            <a:r>
              <a:rPr lang="da-DK" dirty="0"/>
              <a:t> and </a:t>
            </a:r>
            <a:r>
              <a:rPr lang="da-DK" dirty="0" err="1"/>
              <a:t>then</a:t>
            </a:r>
            <a:r>
              <a:rPr lang="da-DK" dirty="0"/>
              <a:t> do </a:t>
            </a:r>
            <a:r>
              <a:rPr lang="da-DK" dirty="0" err="1"/>
              <a:t>direct</a:t>
            </a:r>
            <a:r>
              <a:rPr lang="da-DK" dirty="0"/>
              <a:t> flows (as </a:t>
            </a:r>
            <a:r>
              <a:rPr lang="da-DK" dirty="0" err="1"/>
              <a:t>much</a:t>
            </a:r>
            <a:r>
              <a:rPr lang="da-DK" dirty="0"/>
              <a:t> as </a:t>
            </a:r>
            <a:r>
              <a:rPr lang="da-DK" dirty="0" err="1"/>
              <a:t>possible</a:t>
            </a:r>
            <a:r>
              <a:rPr lang="da-DK" dirty="0"/>
              <a:t>) in the </a:t>
            </a:r>
            <a:r>
              <a:rPr lang="da-DK" dirty="0" err="1"/>
              <a:t>Synchronization</a:t>
            </a:r>
            <a:r>
              <a:rPr lang="da-DK" dirty="0"/>
              <a:t> </a:t>
            </a:r>
            <a:r>
              <a:rPr lang="da-DK" dirty="0" smtClean="0"/>
              <a:t>Service</a:t>
            </a:r>
            <a:r>
              <a:rPr lang="da-DK" dirty="0"/>
              <a:t> </a:t>
            </a:r>
            <a:r>
              <a:rPr lang="da-DK" dirty="0" smtClean="0"/>
              <a:t>– so </a:t>
            </a:r>
            <a:r>
              <a:rPr lang="da-DK" dirty="0" err="1" smtClean="0"/>
              <a:t>need</a:t>
            </a:r>
            <a:r>
              <a:rPr lang="da-DK" dirty="0" smtClean="0"/>
              <a:t> solid </a:t>
            </a:r>
            <a:r>
              <a:rPr lang="da-DK" dirty="0" err="1" smtClean="0"/>
              <a:t>workflows</a:t>
            </a:r>
            <a:r>
              <a:rPr lang="da-DK" dirty="0" smtClean="0"/>
              <a:t> for </a:t>
            </a:r>
            <a:r>
              <a:rPr lang="da-DK" dirty="0" err="1" smtClean="0"/>
              <a:t>this</a:t>
            </a:r>
            <a:r>
              <a:rPr lang="da-DK" dirty="0" smtClean="0"/>
              <a:t> </a:t>
            </a:r>
            <a:r>
              <a:rPr lang="da-DK" dirty="0" smtClean="0"/>
              <a:t>approach</a:t>
            </a:r>
          </a:p>
          <a:p>
            <a:pPr lvl="1"/>
            <a:r>
              <a:rPr lang="da-DK" dirty="0" err="1" smtClean="0"/>
              <a:t>Moving</a:t>
            </a:r>
            <a:r>
              <a:rPr lang="da-DK" dirty="0" smtClean="0"/>
              <a:t> </a:t>
            </a:r>
            <a:r>
              <a:rPr lang="da-DK" dirty="0" err="1" smtClean="0"/>
              <a:t>away</a:t>
            </a:r>
            <a:r>
              <a:rPr lang="da-DK" dirty="0" smtClean="0"/>
              <a:t> from </a:t>
            </a:r>
            <a:r>
              <a:rPr lang="da-DK" dirty="0" err="1" smtClean="0"/>
              <a:t>SR’s</a:t>
            </a:r>
            <a:r>
              <a:rPr lang="da-DK" dirty="0" smtClean="0"/>
              <a:t> and </a:t>
            </a:r>
            <a:r>
              <a:rPr lang="da-DK" dirty="0" err="1" smtClean="0"/>
              <a:t>into</a:t>
            </a:r>
            <a:r>
              <a:rPr lang="da-DK" dirty="0" smtClean="0"/>
              <a:t> more </a:t>
            </a:r>
            <a:r>
              <a:rPr lang="da-DK" dirty="0" err="1" smtClean="0"/>
              <a:t>classic</a:t>
            </a:r>
            <a:r>
              <a:rPr lang="da-DK" dirty="0" smtClean="0"/>
              <a:t> </a:t>
            </a:r>
            <a:r>
              <a:rPr lang="da-DK" dirty="0" err="1" smtClean="0"/>
              <a:t>coded</a:t>
            </a:r>
            <a:r>
              <a:rPr lang="da-DK" dirty="0" smtClean="0"/>
              <a:t>- and </a:t>
            </a:r>
            <a:r>
              <a:rPr lang="da-DK" dirty="0" err="1" smtClean="0"/>
              <a:t>direct</a:t>
            </a:r>
            <a:r>
              <a:rPr lang="da-DK" dirty="0" smtClean="0"/>
              <a:t> flows for </a:t>
            </a:r>
            <a:r>
              <a:rPr lang="da-DK" dirty="0" err="1" smtClean="0"/>
              <a:t>increased</a:t>
            </a:r>
            <a:r>
              <a:rPr lang="da-DK" dirty="0" smtClean="0"/>
              <a:t> </a:t>
            </a:r>
            <a:r>
              <a:rPr lang="da-DK" dirty="0" err="1" smtClean="0"/>
              <a:t>flexibility</a:t>
            </a:r>
            <a:endParaRPr lang="da-DK" dirty="0" smtClean="0"/>
          </a:p>
          <a:p>
            <a:pPr lvl="1"/>
            <a:r>
              <a:rPr lang="da-DK" dirty="0" err="1" smtClean="0"/>
              <a:t>Who</a:t>
            </a:r>
            <a:r>
              <a:rPr lang="da-DK" dirty="0" smtClean="0"/>
              <a:t> </a:t>
            </a:r>
            <a:r>
              <a:rPr lang="da-DK" dirty="0" err="1" smtClean="0"/>
              <a:t>about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?</a:t>
            </a:r>
            <a:endParaRPr lang="da-DK" dirty="0" smtClean="0"/>
          </a:p>
          <a:p>
            <a:r>
              <a:rPr lang="da-DK" dirty="0" smtClean="0"/>
              <a:t>Library is </a:t>
            </a:r>
            <a:r>
              <a:rPr lang="da-DK" dirty="0" err="1" smtClean="0"/>
              <a:t>now</a:t>
            </a:r>
            <a:r>
              <a:rPr lang="da-DK" dirty="0" smtClean="0"/>
              <a:t> </a:t>
            </a:r>
            <a:r>
              <a:rPr lang="da-DK" dirty="0"/>
              <a:t>part of most </a:t>
            </a:r>
            <a:r>
              <a:rPr lang="da-DK" dirty="0" err="1"/>
              <a:t>every</a:t>
            </a:r>
            <a:r>
              <a:rPr lang="da-DK" dirty="0"/>
              <a:t> FIM </a:t>
            </a:r>
            <a:r>
              <a:rPr lang="da-DK" dirty="0" err="1"/>
              <a:t>project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I do – and </a:t>
            </a:r>
            <a:r>
              <a:rPr lang="da-DK" dirty="0" err="1"/>
              <a:t>used</a:t>
            </a:r>
            <a:r>
              <a:rPr lang="da-DK" dirty="0"/>
              <a:t> for </a:t>
            </a:r>
            <a:r>
              <a:rPr lang="da-DK" dirty="0" err="1"/>
              <a:t>managing</a:t>
            </a:r>
            <a:r>
              <a:rPr lang="da-DK" dirty="0"/>
              <a:t> a </a:t>
            </a:r>
            <a:r>
              <a:rPr lang="da-DK" dirty="0" err="1"/>
              <a:t>lot</a:t>
            </a:r>
            <a:r>
              <a:rPr lang="da-DK" dirty="0"/>
              <a:t> of systems</a:t>
            </a:r>
          </a:p>
          <a:p>
            <a:pPr lvl="1"/>
            <a:r>
              <a:rPr lang="da-DK" dirty="0"/>
              <a:t>Has </a:t>
            </a:r>
            <a:r>
              <a:rPr lang="da-DK" dirty="0" err="1"/>
              <a:t>replaced</a:t>
            </a:r>
            <a:r>
              <a:rPr lang="da-DK" dirty="0"/>
              <a:t> a </a:t>
            </a:r>
            <a:r>
              <a:rPr lang="da-DK" dirty="0" err="1"/>
              <a:t>few</a:t>
            </a:r>
            <a:r>
              <a:rPr lang="da-DK" dirty="0"/>
              <a:t> </a:t>
            </a:r>
            <a:r>
              <a:rPr lang="da-DK" dirty="0" err="1"/>
              <a:t>advanced</a:t>
            </a:r>
            <a:r>
              <a:rPr lang="da-DK" dirty="0"/>
              <a:t> import and </a:t>
            </a:r>
            <a:r>
              <a:rPr lang="da-DK" dirty="0" err="1"/>
              <a:t>export</a:t>
            </a:r>
            <a:r>
              <a:rPr lang="da-DK" dirty="0"/>
              <a:t> flows (i.e. </a:t>
            </a:r>
            <a:r>
              <a:rPr lang="da-DK" dirty="0" err="1"/>
              <a:t>casing</a:t>
            </a:r>
            <a:r>
              <a:rPr lang="da-DK" dirty="0"/>
              <a:t>, </a:t>
            </a:r>
            <a:r>
              <a:rPr lang="da-DK" dirty="0" err="1"/>
              <a:t>normalizing</a:t>
            </a:r>
            <a:r>
              <a:rPr lang="da-DK" dirty="0"/>
              <a:t> and </a:t>
            </a:r>
            <a:r>
              <a:rPr lang="da-DK" dirty="0" err="1"/>
              <a:t>other</a:t>
            </a:r>
            <a:r>
              <a:rPr lang="da-DK" dirty="0"/>
              <a:t> formatting </a:t>
            </a:r>
            <a:r>
              <a:rPr lang="da-DK" dirty="0" err="1"/>
              <a:t>stuff</a:t>
            </a:r>
            <a:r>
              <a:rPr lang="da-DK" dirty="0"/>
              <a:t>)</a:t>
            </a:r>
          </a:p>
          <a:p>
            <a:r>
              <a:rPr lang="da-DK" dirty="0" smtClean="0"/>
              <a:t>A </a:t>
            </a:r>
            <a:r>
              <a:rPr lang="da-DK" dirty="0" err="1" smtClean="0"/>
              <a:t>high</a:t>
            </a:r>
            <a:r>
              <a:rPr lang="da-DK" dirty="0" smtClean="0"/>
              <a:t> </a:t>
            </a:r>
            <a:r>
              <a:rPr lang="da-DK" dirty="0" err="1" smtClean="0"/>
              <a:t>interest</a:t>
            </a:r>
            <a:r>
              <a:rPr lang="da-DK" dirty="0" smtClean="0"/>
              <a:t> from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customers</a:t>
            </a:r>
            <a:r>
              <a:rPr lang="da-DK" dirty="0" smtClean="0"/>
              <a:t> and </a:t>
            </a:r>
            <a:r>
              <a:rPr lang="da-DK" dirty="0" err="1" smtClean="0"/>
              <a:t>consultants</a:t>
            </a:r>
            <a:r>
              <a:rPr lang="da-DK" dirty="0" smtClean="0"/>
              <a:t> </a:t>
            </a:r>
            <a:r>
              <a:rPr lang="da-DK" dirty="0" err="1" smtClean="0"/>
              <a:t>helped</a:t>
            </a:r>
            <a:r>
              <a:rPr lang="da-DK" dirty="0" smtClean="0"/>
              <a:t> decision </a:t>
            </a:r>
            <a:r>
              <a:rPr lang="da-DK" dirty="0" err="1" smtClean="0"/>
              <a:t>make</a:t>
            </a:r>
            <a:r>
              <a:rPr lang="da-DK" dirty="0" smtClean="0"/>
              <a:t> it </a:t>
            </a:r>
            <a:r>
              <a:rPr lang="da-DK" dirty="0" err="1" smtClean="0"/>
              <a:t>publically</a:t>
            </a:r>
            <a:r>
              <a:rPr lang="da-DK" dirty="0" smtClean="0"/>
              <a:t> </a:t>
            </a:r>
            <a:r>
              <a:rPr lang="da-DK" dirty="0" err="1" smtClean="0"/>
              <a:t>available</a:t>
            </a:r>
            <a:endParaRPr lang="da-DK" dirty="0" smtClean="0"/>
          </a:p>
          <a:p>
            <a:pPr lvl="1"/>
            <a:r>
              <a:rPr lang="da-DK" dirty="0" err="1" smtClean="0"/>
              <a:t>It’s</a:t>
            </a:r>
            <a:r>
              <a:rPr lang="da-DK" dirty="0" smtClean="0"/>
              <a:t> </a:t>
            </a:r>
            <a:r>
              <a:rPr lang="da-DK" dirty="0" err="1" smtClean="0"/>
              <a:t>free</a:t>
            </a:r>
            <a:r>
              <a:rPr lang="da-DK" dirty="0" smtClean="0"/>
              <a:t> and on </a:t>
            </a:r>
            <a:r>
              <a:rPr lang="da-DK" dirty="0" err="1" smtClean="0"/>
              <a:t>CodePlex</a:t>
            </a:r>
            <a:r>
              <a:rPr lang="da-DK" dirty="0" smtClean="0"/>
              <a:t> </a:t>
            </a:r>
            <a:r>
              <a:rPr lang="da-DK" dirty="0"/>
              <a:t>(</a:t>
            </a:r>
            <a:r>
              <a:rPr lang="da-DK" dirty="0">
                <a:hlinkClick r:id="rId2"/>
              </a:rPr>
              <a:t>https://fimactivitylibrary.codeplex.com</a:t>
            </a:r>
            <a:r>
              <a:rPr lang="da-DK" dirty="0" smtClean="0">
                <a:hlinkClick r:id="rId2"/>
              </a:rPr>
              <a:t>/</a:t>
            </a:r>
            <a:r>
              <a:rPr lang="da-DK" dirty="0" smtClean="0"/>
              <a:t>)</a:t>
            </a:r>
          </a:p>
          <a:p>
            <a:pPr lvl="1"/>
            <a:r>
              <a:rPr lang="da-DK" dirty="0" err="1" smtClean="0"/>
              <a:t>Current</a:t>
            </a:r>
            <a:r>
              <a:rPr lang="da-DK" dirty="0" smtClean="0"/>
              <a:t> version is 1.5 but new a </a:t>
            </a:r>
            <a:r>
              <a:rPr lang="da-DK" dirty="0" err="1" smtClean="0"/>
              <a:t>few</a:t>
            </a:r>
            <a:r>
              <a:rPr lang="da-DK" dirty="0" smtClean="0"/>
              <a:t> new </a:t>
            </a:r>
            <a:r>
              <a:rPr lang="da-DK" dirty="0" err="1" smtClean="0"/>
              <a:t>workflows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cooking</a:t>
            </a:r>
            <a:r>
              <a:rPr lang="da-DK" dirty="0" smtClean="0"/>
              <a:t>/</a:t>
            </a:r>
            <a:r>
              <a:rPr lang="da-DK" dirty="0" err="1" smtClean="0"/>
              <a:t>pending</a:t>
            </a:r>
            <a:endParaRPr lang="da-DK" dirty="0" smtClean="0"/>
          </a:p>
          <a:p>
            <a:pPr lvl="1"/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955"/>
            <a:ext cx="1919148" cy="142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27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technical</a:t>
            </a:r>
            <a:r>
              <a:rPr lang="da-DK" dirty="0" smtClean="0"/>
              <a:t> </a:t>
            </a:r>
            <a:r>
              <a:rPr lang="da-DK" dirty="0" err="1" smtClean="0"/>
              <a:t>stuff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728" y="475488"/>
            <a:ext cx="7645740" cy="5961888"/>
          </a:xfrm>
        </p:spPr>
        <p:txBody>
          <a:bodyPr>
            <a:normAutofit fontScale="55000" lnSpcReduction="20000"/>
          </a:bodyPr>
          <a:lstStyle/>
          <a:p>
            <a:r>
              <a:rPr lang="da-DK" dirty="0" smtClean="0"/>
              <a:t>One simple </a:t>
            </a:r>
            <a:r>
              <a:rPr lang="da-DK" dirty="0" err="1" smtClean="0"/>
              <a:t>setup</a:t>
            </a:r>
            <a:r>
              <a:rPr lang="da-DK" dirty="0" smtClean="0"/>
              <a:t> / </a:t>
            </a:r>
            <a:r>
              <a:rPr lang="da-DK" dirty="0" err="1" smtClean="0"/>
              <a:t>install</a:t>
            </a:r>
            <a:r>
              <a:rPr lang="da-DK" dirty="0" smtClean="0"/>
              <a:t> on </a:t>
            </a:r>
            <a:r>
              <a:rPr lang="da-DK" dirty="0" err="1" smtClean="0"/>
              <a:t>your</a:t>
            </a:r>
            <a:r>
              <a:rPr lang="da-DK" dirty="0" smtClean="0"/>
              <a:t> FIM service/portal</a:t>
            </a:r>
          </a:p>
          <a:p>
            <a:r>
              <a:rPr lang="da-DK" dirty="0" err="1" smtClean="0"/>
              <a:t>Consists</a:t>
            </a:r>
            <a:r>
              <a:rPr lang="da-DK" dirty="0" smtClean="0"/>
              <a:t> of a single </a:t>
            </a:r>
            <a:r>
              <a:rPr lang="da-DK" dirty="0" err="1" smtClean="0"/>
              <a:t>package</a:t>
            </a:r>
            <a:endParaRPr lang="da-DK" dirty="0" smtClean="0"/>
          </a:p>
          <a:p>
            <a:r>
              <a:rPr lang="da-DK" dirty="0" smtClean="0"/>
              <a:t>PowerShell support for GAC </a:t>
            </a:r>
            <a:r>
              <a:rPr lang="da-DK" dirty="0" smtClean="0"/>
              <a:t>installation and </a:t>
            </a:r>
            <a:r>
              <a:rPr lang="da-DK" dirty="0" smtClean="0"/>
              <a:t>AIC </a:t>
            </a:r>
            <a:r>
              <a:rPr lang="da-DK" dirty="0" err="1" smtClean="0"/>
              <a:t>configuration</a:t>
            </a:r>
            <a:r>
              <a:rPr lang="da-DK" dirty="0" smtClean="0"/>
              <a:t> and</a:t>
            </a:r>
            <a:r>
              <a:rPr lang="da-DK" dirty="0" smtClean="0"/>
              <a:t>, i.e.</a:t>
            </a:r>
          </a:p>
          <a:p>
            <a:pPr lvl="1"/>
            <a:r>
              <a:rPr lang="da-DK" dirty="0"/>
              <a:t>.\Install-Workflows.ps1 -</a:t>
            </a:r>
            <a:r>
              <a:rPr lang="da-DK" dirty="0" err="1" smtClean="0"/>
              <a:t>CreateCodeRunActivity</a:t>
            </a:r>
            <a:endParaRPr lang="da-DK" dirty="0" smtClean="0"/>
          </a:p>
          <a:p>
            <a:r>
              <a:rPr lang="da-DK" dirty="0" smtClean="0"/>
              <a:t>The </a:t>
            </a:r>
            <a:r>
              <a:rPr lang="da-DK" dirty="0" err="1" smtClean="0"/>
              <a:t>current</a:t>
            </a:r>
            <a:r>
              <a:rPr lang="da-DK" dirty="0" smtClean="0"/>
              <a:t> </a:t>
            </a:r>
            <a:r>
              <a:rPr lang="da-DK" dirty="0" err="1" smtClean="0"/>
              <a:t>workflows</a:t>
            </a:r>
            <a:endParaRPr lang="da-DK" dirty="0" smtClean="0"/>
          </a:p>
          <a:p>
            <a:pPr lvl="1"/>
            <a:r>
              <a:rPr lang="en-US" b="1" dirty="0"/>
              <a:t>Code Run</a:t>
            </a:r>
            <a:r>
              <a:rPr lang="en-US" dirty="0"/>
              <a:t> - Compile and run C# code on fly and update target or workflow </a:t>
            </a:r>
            <a:r>
              <a:rPr lang="en-US" dirty="0" smtClean="0"/>
              <a:t>dictionary</a:t>
            </a:r>
            <a:endParaRPr lang="en-US" dirty="0"/>
          </a:p>
          <a:p>
            <a:pPr lvl="1"/>
            <a:r>
              <a:rPr lang="en-US" b="1" dirty="0"/>
              <a:t>Lookup Value</a:t>
            </a:r>
            <a:r>
              <a:rPr lang="en-US" dirty="0"/>
              <a:t> - Find object using </a:t>
            </a:r>
            <a:r>
              <a:rPr lang="en-US" dirty="0" err="1"/>
              <a:t>XPath</a:t>
            </a:r>
            <a:r>
              <a:rPr lang="en-US" dirty="0"/>
              <a:t> filter, extract value and update an </a:t>
            </a:r>
            <a:r>
              <a:rPr lang="en-US" dirty="0" smtClean="0"/>
              <a:t>object</a:t>
            </a:r>
            <a:endParaRPr lang="en-US" dirty="0"/>
          </a:p>
          <a:p>
            <a:pPr lvl="1"/>
            <a:r>
              <a:rPr lang="en-US" b="1" dirty="0"/>
              <a:t>Create Object</a:t>
            </a:r>
            <a:r>
              <a:rPr lang="en-US" dirty="0"/>
              <a:t> - Create a new object based on existing object or dictionary </a:t>
            </a:r>
            <a:r>
              <a:rPr lang="en-US" dirty="0" smtClean="0"/>
              <a:t>values</a:t>
            </a:r>
            <a:endParaRPr lang="en-US" dirty="0"/>
          </a:p>
          <a:p>
            <a:pPr lvl="1"/>
            <a:r>
              <a:rPr lang="en-US" b="1" dirty="0"/>
              <a:t>Delete Object</a:t>
            </a:r>
            <a:r>
              <a:rPr lang="en-US" dirty="0"/>
              <a:t> - Delete an </a:t>
            </a:r>
            <a:r>
              <a:rPr lang="en-US" dirty="0" smtClean="0"/>
              <a:t>object</a:t>
            </a:r>
            <a:endParaRPr lang="en-US" dirty="0"/>
          </a:p>
          <a:p>
            <a:pPr lvl="1"/>
            <a:r>
              <a:rPr lang="en-US" b="1" dirty="0"/>
              <a:t>Copy Values</a:t>
            </a:r>
            <a:r>
              <a:rPr lang="en-US" dirty="0"/>
              <a:t> - Conditionally update target or one or more enumerated </a:t>
            </a:r>
            <a:r>
              <a:rPr lang="en-US" dirty="0" smtClean="0"/>
              <a:t>objects</a:t>
            </a:r>
            <a:endParaRPr lang="en-US" dirty="0"/>
          </a:p>
          <a:p>
            <a:pPr lvl="1"/>
            <a:r>
              <a:rPr lang="en-US" b="1" dirty="0"/>
              <a:t>Add or Remove to/from multi-value</a:t>
            </a:r>
            <a:r>
              <a:rPr lang="en-US" dirty="0"/>
              <a:t> - </a:t>
            </a:r>
            <a:r>
              <a:rPr lang="en-US" i="1" dirty="0">
                <a:solidFill>
                  <a:schemeClr val="accent3"/>
                </a:solidFill>
              </a:rPr>
              <a:t>coming in next version </a:t>
            </a:r>
          </a:p>
          <a:p>
            <a:pPr lvl="1"/>
            <a:r>
              <a:rPr lang="en-US" b="1" dirty="0"/>
              <a:t>Clear Single Value</a:t>
            </a:r>
            <a:r>
              <a:rPr lang="en-US" dirty="0"/>
              <a:t> - </a:t>
            </a:r>
            <a:r>
              <a:rPr lang="en-US" i="1" dirty="0">
                <a:solidFill>
                  <a:schemeClr val="accent3"/>
                </a:solidFill>
              </a:rPr>
              <a:t>coming in next version</a:t>
            </a:r>
          </a:p>
          <a:p>
            <a:r>
              <a:rPr lang="da-DK" dirty="0" smtClean="0"/>
              <a:t>All </a:t>
            </a:r>
            <a:r>
              <a:rPr lang="da-DK" dirty="0" smtClean="0"/>
              <a:t>workflow </a:t>
            </a:r>
            <a:r>
              <a:rPr lang="da-DK" dirty="0" err="1" smtClean="0"/>
              <a:t>functionality</a:t>
            </a:r>
            <a:r>
              <a:rPr lang="da-DK" dirty="0" smtClean="0"/>
              <a:t> </a:t>
            </a:r>
            <a:r>
              <a:rPr lang="da-DK" dirty="0" smtClean="0"/>
              <a:t>is </a:t>
            </a:r>
            <a:r>
              <a:rPr lang="da-DK" dirty="0" err="1" smtClean="0"/>
              <a:t>configurable</a:t>
            </a:r>
            <a:r>
              <a:rPr lang="da-DK" dirty="0" smtClean="0"/>
              <a:t> </a:t>
            </a:r>
            <a:r>
              <a:rPr lang="da-DK" dirty="0" smtClean="0"/>
              <a:t>in UI</a:t>
            </a:r>
            <a:endParaRPr lang="da-DK" dirty="0" smtClean="0"/>
          </a:p>
          <a:p>
            <a:pPr lvl="1"/>
            <a:r>
              <a:rPr lang="da-DK" dirty="0" smtClean="0"/>
              <a:t>but for Code Run </a:t>
            </a:r>
            <a:r>
              <a:rPr lang="da-DK" dirty="0" err="1" smtClean="0"/>
              <a:t>activity</a:t>
            </a:r>
            <a:r>
              <a:rPr lang="da-DK" dirty="0" smtClean="0"/>
              <a:t>,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need</a:t>
            </a:r>
            <a:r>
              <a:rPr lang="da-DK" dirty="0" smtClean="0"/>
              <a:t> to know C# (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consider</a:t>
            </a:r>
            <a:r>
              <a:rPr lang="da-DK" dirty="0" smtClean="0"/>
              <a:t> support for VB in </a:t>
            </a:r>
            <a:r>
              <a:rPr lang="da-DK" dirty="0" err="1" smtClean="0"/>
              <a:t>next</a:t>
            </a:r>
            <a:r>
              <a:rPr lang="da-DK" dirty="0" smtClean="0"/>
              <a:t> version if </a:t>
            </a:r>
            <a:r>
              <a:rPr lang="da-DK" dirty="0" err="1" smtClean="0"/>
              <a:t>enough</a:t>
            </a:r>
            <a:r>
              <a:rPr lang="da-DK" dirty="0" smtClean="0"/>
              <a:t> </a:t>
            </a:r>
            <a:r>
              <a:rPr lang="da-DK" dirty="0" err="1" smtClean="0"/>
              <a:t>requests</a:t>
            </a:r>
            <a:r>
              <a:rPr lang="da-DK" dirty="0" smtClean="0"/>
              <a:t> – Carol?)</a:t>
            </a:r>
            <a:endParaRPr lang="da-DK" dirty="0" smtClean="0"/>
          </a:p>
          <a:p>
            <a:r>
              <a:rPr lang="da-DK" dirty="0" smtClean="0"/>
              <a:t>Most workflow </a:t>
            </a:r>
            <a:r>
              <a:rPr lang="da-DK" dirty="0" err="1" smtClean="0"/>
              <a:t>work</a:t>
            </a:r>
            <a:r>
              <a:rPr lang="da-DK" dirty="0" smtClean="0"/>
              <a:t> is done in the </a:t>
            </a:r>
            <a:r>
              <a:rPr lang="da-DK" dirty="0" err="1" smtClean="0"/>
              <a:t>security</a:t>
            </a:r>
            <a:r>
              <a:rPr lang="da-DK" dirty="0" smtClean="0"/>
              <a:t> </a:t>
            </a:r>
            <a:r>
              <a:rPr lang="da-DK" dirty="0" err="1" smtClean="0"/>
              <a:t>context</a:t>
            </a:r>
            <a:r>
              <a:rPr lang="da-DK" dirty="0" smtClean="0"/>
              <a:t> of the FIM Service </a:t>
            </a:r>
            <a:r>
              <a:rPr lang="da-DK" dirty="0" err="1" smtClean="0"/>
              <a:t>account</a:t>
            </a:r>
            <a:r>
              <a:rPr lang="da-DK" dirty="0" smtClean="0"/>
              <a:t>.</a:t>
            </a:r>
          </a:p>
          <a:p>
            <a:pPr lvl="2"/>
            <a:r>
              <a:rPr lang="da-DK" dirty="0" smtClean="0"/>
              <a:t>May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configurable</a:t>
            </a:r>
            <a:r>
              <a:rPr lang="da-DK" dirty="0" smtClean="0"/>
              <a:t> in </a:t>
            </a:r>
            <a:r>
              <a:rPr lang="da-DK" dirty="0" err="1" smtClean="0"/>
              <a:t>later</a:t>
            </a:r>
            <a:r>
              <a:rPr lang="da-DK" dirty="0" smtClean="0"/>
              <a:t> versions (</a:t>
            </a:r>
            <a:r>
              <a:rPr lang="da-DK" dirty="0" err="1" smtClean="0"/>
              <a:t>nice</a:t>
            </a:r>
            <a:r>
              <a:rPr lang="da-DK" dirty="0" smtClean="0"/>
              <a:t> for </a:t>
            </a:r>
            <a:r>
              <a:rPr lang="da-DK" dirty="0" err="1" smtClean="0"/>
              <a:t>triggering</a:t>
            </a:r>
            <a:r>
              <a:rPr lang="da-DK" dirty="0" smtClean="0"/>
              <a:t>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MPR’s</a:t>
            </a:r>
            <a:r>
              <a:rPr lang="da-DK" dirty="0" smtClean="0"/>
              <a:t>/</a:t>
            </a:r>
            <a:r>
              <a:rPr lang="da-DK" dirty="0" err="1" smtClean="0"/>
              <a:t>workflows</a:t>
            </a:r>
            <a:r>
              <a:rPr lang="da-DK" dirty="0" smtClean="0"/>
              <a:t>)</a:t>
            </a:r>
            <a:endParaRPr lang="da-DK" dirty="0" smtClean="0"/>
          </a:p>
          <a:p>
            <a:r>
              <a:rPr lang="da-DK" dirty="0" smtClean="0"/>
              <a:t>Updates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only</a:t>
            </a:r>
            <a:r>
              <a:rPr lang="da-DK" dirty="0" smtClean="0"/>
              <a:t> done if </a:t>
            </a:r>
            <a:r>
              <a:rPr lang="da-DK" dirty="0" err="1" smtClean="0"/>
              <a:t>values</a:t>
            </a:r>
            <a:r>
              <a:rPr lang="da-DK" dirty="0" smtClean="0"/>
              <a:t> </a:t>
            </a:r>
            <a:r>
              <a:rPr lang="da-DK" dirty="0" err="1" smtClean="0"/>
              <a:t>differ</a:t>
            </a:r>
            <a:endParaRPr lang="da-DK" dirty="0" smtClean="0"/>
          </a:p>
          <a:p>
            <a:pPr lvl="1"/>
            <a:r>
              <a:rPr lang="da-DK" dirty="0" err="1" smtClean="0"/>
              <a:t>Unlike</a:t>
            </a:r>
            <a:r>
              <a:rPr lang="da-DK" dirty="0" smtClean="0"/>
              <a:t> </a:t>
            </a:r>
            <a:r>
              <a:rPr lang="da-DK" dirty="0" err="1" smtClean="0"/>
              <a:t>Function</a:t>
            </a:r>
            <a:r>
              <a:rPr lang="da-DK" dirty="0" smtClean="0"/>
              <a:t> Evaluator</a:t>
            </a:r>
          </a:p>
          <a:p>
            <a:pPr lvl="1"/>
            <a:r>
              <a:rPr lang="da-DK" dirty="0" smtClean="0"/>
              <a:t>May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configurable</a:t>
            </a:r>
            <a:r>
              <a:rPr lang="da-DK" dirty="0" smtClean="0"/>
              <a:t> in </a:t>
            </a:r>
            <a:r>
              <a:rPr lang="da-DK" dirty="0" err="1" smtClean="0"/>
              <a:t>later</a:t>
            </a:r>
            <a:r>
              <a:rPr lang="da-DK" dirty="0" smtClean="0"/>
              <a:t> versions</a:t>
            </a:r>
          </a:p>
          <a:p>
            <a:r>
              <a:rPr lang="da-DK" dirty="0" err="1" smtClean="0"/>
              <a:t>Logging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turned</a:t>
            </a:r>
            <a:r>
              <a:rPr lang="da-DK" dirty="0" smtClean="0"/>
              <a:t> on </a:t>
            </a:r>
            <a:r>
              <a:rPr lang="da-DK" dirty="0" err="1" smtClean="0"/>
              <a:t>through</a:t>
            </a:r>
            <a:r>
              <a:rPr lang="da-DK" dirty="0" smtClean="0"/>
              <a:t> manual </a:t>
            </a:r>
            <a:r>
              <a:rPr lang="da-DK" dirty="0" err="1" smtClean="0"/>
              <a:t>registry</a:t>
            </a:r>
            <a:r>
              <a:rPr lang="da-DK" dirty="0" smtClean="0"/>
              <a:t> </a:t>
            </a:r>
            <a:r>
              <a:rPr lang="da-DK" dirty="0" err="1" smtClean="0"/>
              <a:t>key</a:t>
            </a:r>
            <a:endParaRPr lang="da-DK" dirty="0" smtClean="0"/>
          </a:p>
          <a:p>
            <a:pPr lvl="1"/>
            <a:r>
              <a:rPr lang="da-DK" dirty="0" err="1" smtClean="0"/>
              <a:t>Add</a:t>
            </a:r>
            <a:r>
              <a:rPr lang="da-DK" dirty="0" smtClean="0"/>
              <a:t> REG_SZ </a:t>
            </a:r>
            <a:r>
              <a:rPr lang="da-DK" dirty="0" err="1" smtClean="0"/>
              <a:t>key</a:t>
            </a:r>
            <a:r>
              <a:rPr lang="da-DK" dirty="0" smtClean="0"/>
              <a:t> ‘</a:t>
            </a:r>
            <a:r>
              <a:rPr lang="da-DK" dirty="0" err="1" smtClean="0"/>
              <a:t>DebugLogFilename</a:t>
            </a:r>
            <a:r>
              <a:rPr lang="da-DK" dirty="0" smtClean="0"/>
              <a:t>’ in hive HKLM\SOFTWARE\Granfeldt\FIM\</a:t>
            </a:r>
            <a:r>
              <a:rPr lang="da-DK" dirty="0" err="1" smtClean="0"/>
              <a:t>Workflows</a:t>
            </a:r>
            <a:r>
              <a:rPr lang="da-DK" dirty="0" smtClean="0"/>
              <a:t> to have </a:t>
            </a:r>
            <a:r>
              <a:rPr lang="da-DK" dirty="0" err="1" smtClean="0"/>
              <a:t>workflows</a:t>
            </a:r>
            <a:r>
              <a:rPr lang="da-DK" dirty="0" smtClean="0"/>
              <a:t> </a:t>
            </a:r>
            <a:r>
              <a:rPr lang="da-DK" dirty="0" err="1" smtClean="0"/>
              <a:t>create</a:t>
            </a:r>
            <a:r>
              <a:rPr lang="da-DK" dirty="0" smtClean="0"/>
              <a:t> logfiles</a:t>
            </a:r>
          </a:p>
          <a:p>
            <a:pPr lvl="1"/>
            <a:r>
              <a:rPr lang="da-DK" dirty="0" smtClean="0"/>
              <a:t>Automatic log file </a:t>
            </a:r>
            <a:r>
              <a:rPr lang="da-DK" dirty="0" err="1" smtClean="0"/>
              <a:t>clean</a:t>
            </a:r>
            <a:r>
              <a:rPr lang="da-DK" dirty="0" smtClean="0"/>
              <a:t> up or ETW </a:t>
            </a:r>
            <a:r>
              <a:rPr lang="da-DK" dirty="0" err="1" smtClean="0"/>
              <a:t>logging</a:t>
            </a:r>
            <a:r>
              <a:rPr lang="da-DK" dirty="0" smtClean="0"/>
              <a:t> 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in </a:t>
            </a:r>
            <a:r>
              <a:rPr lang="da-DK" dirty="0" err="1" smtClean="0"/>
              <a:t>next</a:t>
            </a:r>
            <a:r>
              <a:rPr lang="da-DK" dirty="0" smtClean="0"/>
              <a:t> </a:t>
            </a:r>
            <a:r>
              <a:rPr lang="da-DK" dirty="0" smtClean="0"/>
              <a:t>version</a:t>
            </a:r>
          </a:p>
          <a:p>
            <a:r>
              <a:rPr lang="da-DK" dirty="0" smtClean="0"/>
              <a:t>WARNING: </a:t>
            </a:r>
            <a:r>
              <a:rPr lang="da-DK" dirty="0" err="1" smtClean="0"/>
              <a:t>Use</a:t>
            </a:r>
            <a:r>
              <a:rPr lang="da-DK" dirty="0" smtClean="0"/>
              <a:t> at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own</a:t>
            </a:r>
            <a:r>
              <a:rPr lang="da-DK" dirty="0" smtClean="0"/>
              <a:t> </a:t>
            </a:r>
            <a:r>
              <a:rPr lang="da-DK" dirty="0" err="1" smtClean="0"/>
              <a:t>risk</a:t>
            </a:r>
            <a:endParaRPr lang="da-DK" dirty="0" smtClean="0"/>
          </a:p>
          <a:p>
            <a:pPr lvl="2"/>
            <a:r>
              <a:rPr lang="da-DK" dirty="0" smtClean="0"/>
              <a:t>Most of the </a:t>
            </a:r>
            <a:r>
              <a:rPr lang="da-DK" dirty="0" err="1" smtClean="0"/>
              <a:t>WF’s</a:t>
            </a:r>
            <a:r>
              <a:rPr lang="da-DK" dirty="0" smtClean="0"/>
              <a:t> </a:t>
            </a:r>
            <a:r>
              <a:rPr lang="da-DK" dirty="0" err="1" smtClean="0"/>
              <a:t>use</a:t>
            </a:r>
            <a:r>
              <a:rPr lang="da-DK" dirty="0" smtClean="0"/>
              <a:t> the </a:t>
            </a:r>
            <a:r>
              <a:rPr lang="da-DK" dirty="0" err="1" smtClean="0"/>
              <a:t>ResolveGrammar</a:t>
            </a:r>
            <a:r>
              <a:rPr lang="da-DK" dirty="0" smtClean="0"/>
              <a:t> </a:t>
            </a:r>
            <a:r>
              <a:rPr lang="da-DK" dirty="0" err="1" smtClean="0"/>
              <a:t>activity</a:t>
            </a:r>
            <a:r>
              <a:rPr lang="da-DK" dirty="0" smtClean="0"/>
              <a:t>, </a:t>
            </a:r>
            <a:r>
              <a:rPr lang="da-DK" dirty="0" err="1" smtClean="0"/>
              <a:t>which</a:t>
            </a:r>
            <a:r>
              <a:rPr lang="da-DK" dirty="0" smtClean="0"/>
              <a:t> is not </a:t>
            </a:r>
            <a:r>
              <a:rPr lang="da-DK" dirty="0" err="1" smtClean="0"/>
              <a:t>supported</a:t>
            </a:r>
            <a:r>
              <a:rPr lang="da-DK" dirty="0" smtClean="0"/>
              <a:t> (for </a:t>
            </a:r>
            <a:r>
              <a:rPr lang="da-DK" dirty="0" err="1" smtClean="0"/>
              <a:t>some</a:t>
            </a:r>
            <a:r>
              <a:rPr lang="da-DK" dirty="0" smtClean="0"/>
              <a:t> </a:t>
            </a:r>
            <a:r>
              <a:rPr lang="da-DK" dirty="0" err="1" smtClean="0"/>
              <a:t>reason</a:t>
            </a:r>
            <a:r>
              <a:rPr lang="da-DK" dirty="0"/>
              <a:t>) - </a:t>
            </a:r>
            <a:r>
              <a:rPr lang="da-DK" dirty="0">
                <a:hlinkClick r:id="rId2"/>
              </a:rPr>
              <a:t>http://</a:t>
            </a:r>
            <a:r>
              <a:rPr lang="da-DK" dirty="0" smtClean="0">
                <a:hlinkClick r:id="rId2"/>
              </a:rPr>
              <a:t>msdn.microsoft.com/en-us/library/microsoft.resourcemanagement.workflow.activities.resolvegrammaractivity.ASPX</a:t>
            </a:r>
            <a:r>
              <a:rPr lang="da-DK" dirty="0" smtClean="0"/>
              <a:t> </a:t>
            </a:r>
          </a:p>
          <a:p>
            <a:pPr lvl="2"/>
            <a:r>
              <a:rPr lang="da-DK" dirty="0" smtClean="0"/>
              <a:t>Microsoft </a:t>
            </a:r>
            <a:r>
              <a:rPr lang="da-DK" dirty="0" err="1" smtClean="0"/>
              <a:t>writes</a:t>
            </a:r>
            <a:r>
              <a:rPr lang="da-DK" dirty="0" smtClean="0"/>
              <a:t>: ”</a:t>
            </a:r>
            <a:r>
              <a:rPr lang="en-US" dirty="0"/>
              <a:t> An activity that takes a FIM workflow lookup grammar as input and resolves it to the appropriate value. This </a:t>
            </a:r>
            <a:r>
              <a:rPr lang="en-US" i="1" dirty="0"/>
              <a:t>API is currently not supported</a:t>
            </a:r>
            <a:r>
              <a:rPr lang="en-US" i="1" dirty="0" smtClean="0"/>
              <a:t>.</a:t>
            </a:r>
            <a:r>
              <a:rPr lang="en-US" dirty="0" smtClean="0"/>
              <a:t>”</a:t>
            </a:r>
            <a:endParaRPr lang="da-DK" dirty="0" smtClean="0"/>
          </a:p>
          <a:p>
            <a:endParaRPr lang="da-D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9" y="1044453"/>
            <a:ext cx="1814170" cy="69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Lookup</a:t>
            </a:r>
            <a:r>
              <a:rPr lang="da-DK" dirty="0" smtClean="0"/>
              <a:t> Value</a:t>
            </a:r>
            <a:endParaRPr lang="da-D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64" y="1294736"/>
            <a:ext cx="1792224" cy="1632204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Populates </a:t>
            </a:r>
            <a:r>
              <a:rPr lang="en-US" dirty="0"/>
              <a:t>values on objects based on attributes from other </a:t>
            </a:r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i.e</a:t>
            </a:r>
            <a:r>
              <a:rPr lang="en-US" dirty="0"/>
              <a:t>. you could lookup an OU placement for a user based on the user's department and have the list of OU's be maintained in the FIM Portal as objects themselves</a:t>
            </a:r>
            <a:endParaRPr lang="da-DK" dirty="0"/>
          </a:p>
        </p:txBody>
      </p:sp>
      <p:pic>
        <p:nvPicPr>
          <p:cNvPr id="1026" name="Picture 2" descr="http://download-codeplex.sec.s-msft.com/Download?ProjectName=fimactivitylibrary&amp;DownloadId=6045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438" y="2851603"/>
            <a:ext cx="69818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8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Create</a:t>
            </a:r>
            <a:r>
              <a:rPr lang="da-DK" dirty="0" smtClean="0"/>
              <a:t> Object</a:t>
            </a:r>
            <a:endParaRPr lang="da-D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64" y="1294736"/>
            <a:ext cx="1792224" cy="1632204"/>
          </a:xfrm>
          <a:prstGeom prst="rect">
            <a:avLst/>
          </a:prstGeom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Create </a:t>
            </a:r>
            <a:r>
              <a:rPr lang="en-US" dirty="0"/>
              <a:t>a new object (of specified type) in the FIM Service with configurable initial values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Mix and match constants</a:t>
            </a:r>
            <a:r>
              <a:rPr lang="en-US" dirty="0"/>
              <a:t>, workflow dictionary parameter values and attribute values from </a:t>
            </a:r>
            <a:r>
              <a:rPr lang="en-US" dirty="0" smtClean="0"/>
              <a:t>target </a:t>
            </a:r>
            <a:r>
              <a:rPr lang="en-US" dirty="0"/>
              <a:t>object </a:t>
            </a:r>
            <a:r>
              <a:rPr lang="en-US" dirty="0" smtClean="0"/>
              <a:t>as </a:t>
            </a:r>
            <a:r>
              <a:rPr lang="en-US" dirty="0"/>
              <a:t>create parameters for the new object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do pre-check for existing object using lookup</a:t>
            </a:r>
            <a:endParaRPr lang="da-DK" dirty="0"/>
          </a:p>
        </p:txBody>
      </p:sp>
      <p:pic>
        <p:nvPicPr>
          <p:cNvPr id="2050" name="Picture 2" descr="http://download-codeplex.sec.s-msft.com/Download?ProjectName=fimactivitylibrary&amp;DownloadId=6086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685" y="2853583"/>
            <a:ext cx="693420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5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Copy</a:t>
            </a:r>
            <a:r>
              <a:rPr lang="da-DK" dirty="0" smtClean="0"/>
              <a:t> Values</a:t>
            </a:r>
            <a:endParaRPr lang="da-D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64" y="1294736"/>
            <a:ext cx="1792224" cy="163220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activity </a:t>
            </a:r>
            <a:r>
              <a:rPr lang="en-US" dirty="0" smtClean="0"/>
              <a:t>can </a:t>
            </a:r>
            <a:r>
              <a:rPr lang="en-US" dirty="0"/>
              <a:t>copy values ​​from the target object to one or more other </a:t>
            </a:r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XPath</a:t>
            </a:r>
            <a:r>
              <a:rPr lang="en-US" dirty="0" smtClean="0"/>
              <a:t> </a:t>
            </a:r>
            <a:r>
              <a:rPr lang="en-US" dirty="0"/>
              <a:t>lookup to find </a:t>
            </a:r>
            <a:r>
              <a:rPr lang="en-US" dirty="0" smtClean="0"/>
              <a:t>objects to be </a:t>
            </a:r>
            <a:r>
              <a:rPr lang="en-US" dirty="0"/>
              <a:t>updated or </a:t>
            </a:r>
            <a:r>
              <a:rPr lang="en-US" dirty="0" smtClean="0"/>
              <a:t>just </a:t>
            </a:r>
            <a:r>
              <a:rPr lang="en-US" dirty="0"/>
              <a:t>update the object (//Target) </a:t>
            </a:r>
            <a:endParaRPr lang="en-US" dirty="0" smtClean="0"/>
          </a:p>
          <a:p>
            <a:r>
              <a:rPr lang="en-US" dirty="0" smtClean="0"/>
              <a:t>Do conditional updates</a:t>
            </a:r>
          </a:p>
          <a:p>
            <a:pPr lvl="1"/>
            <a:r>
              <a:rPr lang="en-US" dirty="0" smtClean="0"/>
              <a:t>Stop updates of target object by setting a Boolean value to true on that target object. Useful if manual overrides are needed in portal, i.e. exceptions for manager, department or similar</a:t>
            </a:r>
            <a:endParaRPr lang="da-DK" dirty="0"/>
          </a:p>
        </p:txBody>
      </p:sp>
      <p:pic>
        <p:nvPicPr>
          <p:cNvPr id="4098" name="Picture 2" descr="http://download-codeplex.sec.s-msft.com/Download?ProjectName=fimactivitylibrary&amp;DownloadId=6138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95" y="3277569"/>
            <a:ext cx="695325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22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Delete</a:t>
            </a:r>
            <a:r>
              <a:rPr lang="da-DK" dirty="0" smtClean="0"/>
              <a:t> Object</a:t>
            </a:r>
            <a:endParaRPr lang="da-D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64" y="1294736"/>
            <a:ext cx="1792224" cy="1632204"/>
          </a:xfrm>
          <a:prstGeom prst="rect">
            <a:avLst/>
          </a:prstGeom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 anchor="t">
            <a:normAutofit/>
          </a:bodyPr>
          <a:lstStyle/>
          <a:p>
            <a:r>
              <a:rPr lang="en-US" dirty="0"/>
              <a:t>Delete Object activity </a:t>
            </a:r>
            <a:r>
              <a:rPr lang="en-US" dirty="0" smtClean="0"/>
              <a:t>can </a:t>
            </a:r>
            <a:r>
              <a:rPr lang="en-US" dirty="0"/>
              <a:t>delete an object in the FIM Service.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most common usage is to delete the object (//Target) triggering the </a:t>
            </a:r>
            <a:r>
              <a:rPr lang="en-US" dirty="0" smtClean="0"/>
              <a:t>workflow (suicide)</a:t>
            </a:r>
          </a:p>
          <a:p>
            <a:pPr lvl="1"/>
            <a:r>
              <a:rPr lang="en-US" dirty="0" smtClean="0"/>
              <a:t>However, it is possible to do </a:t>
            </a:r>
            <a:r>
              <a:rPr lang="en-US" dirty="0"/>
              <a:t>a lookup </a:t>
            </a:r>
            <a:r>
              <a:rPr lang="en-US" dirty="0" smtClean="0"/>
              <a:t>(other workflow) of </a:t>
            </a:r>
            <a:r>
              <a:rPr lang="en-US" dirty="0"/>
              <a:t>another </a:t>
            </a:r>
            <a:r>
              <a:rPr lang="en-US" dirty="0" err="1"/>
              <a:t>ObjectID</a:t>
            </a:r>
            <a:r>
              <a:rPr lang="en-US" dirty="0"/>
              <a:t> and specify this </a:t>
            </a:r>
            <a:r>
              <a:rPr lang="en-US" dirty="0" smtClean="0"/>
              <a:t>as the object to be deleted, i.e. </a:t>
            </a:r>
            <a:r>
              <a:rPr lang="da-DK" dirty="0"/>
              <a:t>[//</a:t>
            </a:r>
            <a:r>
              <a:rPr lang="da-DK" dirty="0" err="1"/>
              <a:t>WorkflowData</a:t>
            </a:r>
            <a:r>
              <a:rPr lang="da-DK" dirty="0"/>
              <a:t>/</a:t>
            </a:r>
            <a:r>
              <a:rPr lang="da-DK" dirty="0" err="1"/>
              <a:t>DeleteObjectID</a:t>
            </a:r>
            <a:r>
              <a:rPr lang="da-DK" dirty="0"/>
              <a:t>]</a:t>
            </a:r>
          </a:p>
        </p:txBody>
      </p:sp>
      <p:pic>
        <p:nvPicPr>
          <p:cNvPr id="3074" name="Picture 2" descr="http://download-codeplex.sec.s-msft.com/Download?ProjectName=fimactivitylibrary&amp;DownloadId=6084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268" y="3010951"/>
            <a:ext cx="6953250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9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Code Run</a:t>
            </a:r>
            <a:endParaRPr lang="da-D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20000"/>
          </a:bodyPr>
          <a:lstStyle/>
          <a:p>
            <a:r>
              <a:rPr lang="en-US" dirty="0"/>
              <a:t>The Code Run activity allows you to write C# code which is compiled on the fly and executed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Uses .NET built-in compiler</a:t>
            </a:r>
          </a:p>
          <a:p>
            <a:r>
              <a:rPr lang="en-US" dirty="0" smtClean="0"/>
              <a:t>You </a:t>
            </a:r>
            <a:r>
              <a:rPr lang="en-US" dirty="0"/>
              <a:t>can reference any number of .NET libraries </a:t>
            </a:r>
            <a:endParaRPr lang="en-US" dirty="0" smtClean="0"/>
          </a:p>
          <a:p>
            <a:r>
              <a:rPr lang="en-US" dirty="0" smtClean="0"/>
              <a:t>You MUST have </a:t>
            </a:r>
            <a:r>
              <a:rPr lang="en-US" dirty="0"/>
              <a:t>a class named </a:t>
            </a:r>
            <a:r>
              <a:rPr lang="en-US" dirty="0" err="1"/>
              <a:t>FIMDynamicClass</a:t>
            </a:r>
            <a:r>
              <a:rPr lang="en-US" dirty="0"/>
              <a:t> that contains a method called </a:t>
            </a:r>
            <a:r>
              <a:rPr lang="en-US" dirty="0" err="1" smtClean="0"/>
              <a:t>FIMDynamicFunction</a:t>
            </a:r>
            <a:endParaRPr lang="en-US" dirty="0" smtClean="0"/>
          </a:p>
          <a:p>
            <a:pPr lvl="1"/>
            <a:r>
              <a:rPr lang="en-US" dirty="0" smtClean="0"/>
              <a:t>You can have other classes </a:t>
            </a:r>
            <a:r>
              <a:rPr lang="en-US" dirty="0" smtClean="0"/>
              <a:t>along with this </a:t>
            </a:r>
            <a:r>
              <a:rPr lang="en-US" dirty="0" smtClean="0"/>
              <a:t>but </a:t>
            </a:r>
            <a:r>
              <a:rPr lang="en-US" dirty="0" err="1" smtClean="0"/>
              <a:t>FIMDynamicClass</a:t>
            </a:r>
            <a:r>
              <a:rPr lang="en-US" dirty="0" smtClean="0"/>
              <a:t> is </a:t>
            </a:r>
            <a:r>
              <a:rPr lang="en-US" dirty="0" smtClean="0"/>
              <a:t>the main </a:t>
            </a:r>
            <a:r>
              <a:rPr lang="en-US" dirty="0" smtClean="0"/>
              <a:t>entry point called by the activity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return any type that you like, but mostly you would want to return either an object or a string for use </a:t>
            </a:r>
            <a:r>
              <a:rPr lang="en-US" dirty="0" smtClean="0"/>
              <a:t>with updating.</a:t>
            </a:r>
          </a:p>
          <a:p>
            <a:r>
              <a:rPr lang="en-US" dirty="0" smtClean="0"/>
              <a:t>You can pass parameters and even use </a:t>
            </a:r>
            <a:r>
              <a:rPr lang="en-US" dirty="0" err="1" smtClean="0"/>
              <a:t>XPath</a:t>
            </a:r>
            <a:r>
              <a:rPr lang="en-US" dirty="0" smtClean="0"/>
              <a:t> </a:t>
            </a:r>
            <a:r>
              <a:rPr lang="en-US" dirty="0"/>
              <a:t>expression to resolve needed parameters, i.e. [//Target/Manager/</a:t>
            </a:r>
            <a:r>
              <a:rPr lang="en-US" dirty="0" err="1"/>
              <a:t>DisplayName</a:t>
            </a:r>
            <a:r>
              <a:rPr lang="en-US" dirty="0"/>
              <a:t>] or </a:t>
            </a:r>
            <a:r>
              <a:rPr lang="en-US" dirty="0" smtClean="0"/>
              <a:t>similar</a:t>
            </a:r>
            <a:r>
              <a:rPr lang="en-US" dirty="0"/>
              <a:t> </a:t>
            </a:r>
            <a:r>
              <a:rPr lang="en-US" dirty="0" smtClean="0"/>
              <a:t>to be passed</a:t>
            </a:r>
          </a:p>
          <a:p>
            <a:pPr lvl="1"/>
            <a:r>
              <a:rPr lang="en-US" dirty="0" smtClean="0"/>
              <a:t>Make sure that </a:t>
            </a:r>
            <a:r>
              <a:rPr lang="en-US" dirty="0" err="1" smtClean="0"/>
              <a:t>FIMDynamicFunction</a:t>
            </a:r>
            <a:r>
              <a:rPr lang="en-US" dirty="0" smtClean="0"/>
              <a:t> takes same number and type or parameters as passed</a:t>
            </a:r>
          </a:p>
          <a:p>
            <a:r>
              <a:rPr lang="en-US" dirty="0"/>
              <a:t>Can update an object or add to </a:t>
            </a:r>
            <a:r>
              <a:rPr lang="en-US" dirty="0" err="1"/>
              <a:t>WorkflowData</a:t>
            </a:r>
            <a:r>
              <a:rPr lang="en-US" dirty="0"/>
              <a:t> for use with other </a:t>
            </a:r>
            <a:r>
              <a:rPr lang="en-US" dirty="0" smtClean="0"/>
              <a:t>workflows</a:t>
            </a:r>
          </a:p>
          <a:p>
            <a:pPr lvl="1"/>
            <a:r>
              <a:rPr lang="en-US" dirty="0" smtClean="0"/>
              <a:t>Specify destination as [//</a:t>
            </a:r>
            <a:r>
              <a:rPr lang="en-US" dirty="0" err="1" smtClean="0"/>
              <a:t>WorkflowData</a:t>
            </a:r>
            <a:r>
              <a:rPr lang="en-US" dirty="0" smtClean="0"/>
              <a:t>/</a:t>
            </a:r>
            <a:r>
              <a:rPr lang="en-US" dirty="0" err="1" smtClean="0"/>
              <a:t>MyVariable</a:t>
            </a:r>
            <a:r>
              <a:rPr lang="en-US" dirty="0" smtClean="0"/>
              <a:t>] or [//Target/</a:t>
            </a:r>
            <a:r>
              <a:rPr lang="en-US" dirty="0" err="1" smtClean="0"/>
              <a:t>AccountName</a:t>
            </a:r>
            <a:r>
              <a:rPr lang="en-US" dirty="0" smtClean="0"/>
              <a:t>]</a:t>
            </a:r>
            <a:endParaRPr lang="en-US" dirty="0"/>
          </a:p>
          <a:p>
            <a:pPr lvl="1"/>
            <a:r>
              <a:rPr lang="en-US" dirty="0"/>
              <a:t>No support for </a:t>
            </a:r>
            <a:r>
              <a:rPr lang="en-US" dirty="0" err="1" smtClean="0"/>
              <a:t>multivalues</a:t>
            </a:r>
            <a:r>
              <a:rPr lang="en-US" dirty="0" smtClean="0"/>
              <a:t> </a:t>
            </a:r>
            <a:r>
              <a:rPr lang="en-US" dirty="0"/>
              <a:t>update in this version</a:t>
            </a:r>
          </a:p>
          <a:p>
            <a:endParaRPr lang="da-D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64" y="1294736"/>
            <a:ext cx="1792224" cy="163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18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TC103457475[[fn=Frame]]</Template>
  <TotalTime>1342</TotalTime>
  <Words>1206</Words>
  <Application>Microsoft Office PowerPoint</Application>
  <PresentationFormat>Widescreen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Corbel</vt:lpstr>
      <vt:lpstr>Courier New</vt:lpstr>
      <vt:lpstr>Wingdings 2</vt:lpstr>
      <vt:lpstr>Frame</vt:lpstr>
      <vt:lpstr> Introduction to the Workflow Library</vt:lpstr>
      <vt:lpstr>the guy speaking…</vt:lpstr>
      <vt:lpstr>vision and background</vt:lpstr>
      <vt:lpstr>The technical stuff</vt:lpstr>
      <vt:lpstr>Lookup Value</vt:lpstr>
      <vt:lpstr>Create Object</vt:lpstr>
      <vt:lpstr>Copy Values</vt:lpstr>
      <vt:lpstr>Delete Object</vt:lpstr>
      <vt:lpstr>Code Run</vt:lpstr>
      <vt:lpstr>DEMO</vt:lpstr>
      <vt:lpstr>Wrap-up and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Introduction to the PowerShell Management Agent</dc:title>
  <dc:creator>Søren Granfeldt</dc:creator>
  <cp:lastModifiedBy>Søren Granfeldt</cp:lastModifiedBy>
  <cp:revision>147</cp:revision>
  <dcterms:created xsi:type="dcterms:W3CDTF">2013-07-12T10:25:45Z</dcterms:created>
  <dcterms:modified xsi:type="dcterms:W3CDTF">2014-08-20T20:41:23Z</dcterms:modified>
</cp:coreProperties>
</file>