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ifysolutions.jira.com/wiki/display/FIMTEAMCOM/Automatic+Word+Documentation" TargetMode="External"/><Relationship Id="rId2" Type="http://schemas.openxmlformats.org/officeDocument/2006/relationships/hyperlink" Target="http://www.css-security.com/blog/simplifying-fim-service-migration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sergroup@thefimte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63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FIM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9550" y="1675224"/>
            <a:ext cx="98739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Rex Wheeler has made some enhancements </a:t>
            </a:r>
            <a:r>
              <a:rPr lang="en-AU" sz="2800" dirty="0"/>
              <a:t>to Alexey </a:t>
            </a:r>
            <a:r>
              <a:rPr lang="en-AU" sz="2800" dirty="0" err="1" smtClean="0"/>
              <a:t>Skalozub’s</a:t>
            </a:r>
            <a:r>
              <a:rPr lang="en-AU" sz="2800" dirty="0" smtClean="0"/>
              <a:t> </a:t>
            </a:r>
            <a:r>
              <a:rPr lang="en-AU" sz="2800" dirty="0" err="1" smtClean="0"/>
              <a:t>FIMDelta</a:t>
            </a:r>
            <a:r>
              <a:rPr lang="en-AU" sz="2800" dirty="0" smtClean="0"/>
              <a:t> tool - See his blog post: </a:t>
            </a:r>
            <a:r>
              <a:rPr lang="en-US" sz="2800" u="sng" dirty="0">
                <a:hlinkClick r:id="rId2"/>
              </a:rPr>
              <a:t>http://www.css-security.com/blog/simplifying-fim-service-migration</a:t>
            </a:r>
            <a:r>
              <a:rPr lang="en-US" sz="2800" u="sng" dirty="0" smtClean="0">
                <a:hlinkClick r:id="rId2"/>
              </a:rPr>
              <a:t>/</a:t>
            </a:r>
            <a:endParaRPr lang="en-US" sz="28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 have uploaded a Sync Service Documentation script to the FIM Team Scripts site</a:t>
            </a:r>
            <a:r>
              <a:rPr lang="en-US" sz="2800" dirty="0"/>
              <a:t>: </a:t>
            </a:r>
            <a:r>
              <a:rPr lang="en-US" sz="2800" dirty="0">
                <a:hlinkClick r:id="rId3"/>
              </a:rPr>
              <a:t>https</a:t>
            </a:r>
            <a:r>
              <a:rPr lang="en-US" sz="2800">
                <a:hlinkClick r:id="rId3"/>
              </a:rPr>
              <a:t>://</a:t>
            </a:r>
            <a:r>
              <a:rPr lang="en-US" sz="2800" smtClean="0">
                <a:hlinkClick r:id="rId3"/>
              </a:rPr>
              <a:t>unifysolutions.jira.com/wiki/display/FIMTEAMCOM/Automatic+Word+Documentation</a:t>
            </a:r>
            <a:r>
              <a:rPr lang="en-US" sz="2800" smtClean="0"/>
              <a:t> </a:t>
            </a:r>
            <a:endParaRPr lang="en-A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168" y="5794203"/>
            <a:ext cx="121426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/>
              <a:t>If you have news for next month drop an email to </a:t>
            </a:r>
            <a:r>
              <a:rPr lang="en-AU" sz="2200" dirty="0">
                <a:hlinkClick r:id="rId4"/>
              </a:rPr>
              <a:t>usergroup@thefimteam.com</a:t>
            </a:r>
            <a:r>
              <a:rPr lang="en-AU" sz="22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273370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7156</TotalTime>
  <Words>108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Carol Wapshere</cp:lastModifiedBy>
  <cp:revision>38</cp:revision>
  <dcterms:created xsi:type="dcterms:W3CDTF">2013-06-01T07:24:26Z</dcterms:created>
  <dcterms:modified xsi:type="dcterms:W3CDTF">2014-06-17T04:23:30Z</dcterms:modified>
</cp:coreProperties>
</file>