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8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269CF-CBA5-46D4-AC8F-0AA25D6FC66C}" type="datetimeFigureOut">
              <a:rPr lang="en-AU" smtClean="0"/>
              <a:t>15/04/2015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16564-DC0B-4A59-93A1-4D52C002EF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9411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15/04/2015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853" y="211138"/>
            <a:ext cx="158115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58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15/04/2015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665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15/04/2015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069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15/04/2015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2785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15/04/2015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803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15/04/2015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739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15/04/2015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270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15/04/2015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067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15/04/2015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381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15/04/2015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799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15/04/2015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741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B7756-2A9C-4A16-B59F-AF4B262C1789}" type="datetimeFigureOut">
              <a:rPr lang="en-AU" smtClean="0"/>
              <a:t>15/04/2015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018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qif5vRg2GY" TargetMode="External"/><Relationship Id="rId2" Type="http://schemas.openxmlformats.org/officeDocument/2006/relationships/hyperlink" Target="https://identityunderground.wordpress.com/2015/04/01/fim2010-licensing-model-is-changing-as-of-1st-of-april-2015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usergroup@thefimteam.com" TargetMode="External"/><Relationship Id="rId4" Type="http://schemas.openxmlformats.org/officeDocument/2006/relationships/hyperlink" Target="http://fimcreativethoughts.blogspot.com/2015/04/fim-2010-r2-bhold-disaster-recovery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usergroup@thefimteam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23306" y="1882892"/>
            <a:ext cx="76360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5400" b="1" dirty="0" smtClean="0">
                <a:solidFill>
                  <a:schemeClr val="accent1">
                    <a:lumMod val="75000"/>
                  </a:schemeClr>
                </a:solidFill>
              </a:rPr>
              <a:t>The FIM Team User Group</a:t>
            </a:r>
            <a:endParaRPr lang="en-A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3585" y="5160131"/>
            <a:ext cx="4933950" cy="5048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89650" y="5142598"/>
            <a:ext cx="5717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bg2">
                    <a:lumMod val="50000"/>
                  </a:schemeClr>
                </a:solidFill>
                <a:latin typeface="Euphemia" panose="020B0503040102020104" pitchFamily="34" charset="0"/>
              </a:rPr>
              <a:t>Proudly sponsored by</a:t>
            </a:r>
            <a:endParaRPr lang="en-AU" sz="3200" b="1" dirty="0">
              <a:solidFill>
                <a:schemeClr val="bg2">
                  <a:lumMod val="50000"/>
                </a:schemeClr>
              </a:solidFill>
              <a:latin typeface="Euphemia" panose="020B05030401020201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0526" y="2965867"/>
            <a:ext cx="2873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bg2">
                    <a:lumMod val="50000"/>
                  </a:schemeClr>
                </a:solidFill>
                <a:latin typeface="Euphemia" panose="020B0503040102020104" pitchFamily="34" charset="0"/>
              </a:rPr>
              <a:t>April</a:t>
            </a:r>
            <a:r>
              <a:rPr lang="en-AU" sz="3200" b="1" dirty="0" smtClean="0">
                <a:solidFill>
                  <a:schemeClr val="bg2">
                    <a:lumMod val="50000"/>
                  </a:schemeClr>
                </a:solidFill>
                <a:latin typeface="Euphemia" panose="020B0503040102020104" pitchFamily="34" charset="0"/>
              </a:rPr>
              <a:t> </a:t>
            </a:r>
            <a:r>
              <a:rPr lang="en-AU" sz="3200" b="1" dirty="0" smtClean="0">
                <a:solidFill>
                  <a:schemeClr val="bg2">
                    <a:lumMod val="50000"/>
                  </a:schemeClr>
                </a:solidFill>
                <a:latin typeface="Euphemia" panose="020B0503040102020104" pitchFamily="34" charset="0"/>
              </a:rPr>
              <a:t>2015</a:t>
            </a:r>
            <a:endParaRPr lang="en-AU" sz="3200" b="1" dirty="0">
              <a:solidFill>
                <a:schemeClr val="bg2">
                  <a:lumMod val="50000"/>
                </a:schemeClr>
              </a:solidFill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00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31336" y="253219"/>
            <a:ext cx="42405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5400" b="1" dirty="0" smtClean="0">
                <a:solidFill>
                  <a:schemeClr val="accent1">
                    <a:lumMod val="75000"/>
                  </a:schemeClr>
                </a:solidFill>
              </a:rPr>
              <a:t>Housekeeping</a:t>
            </a:r>
            <a:endParaRPr lang="en-A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8972" y="2560320"/>
            <a:ext cx="980531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432000">
              <a:buFont typeface="Arial" panose="020B0604020202020204" pitchFamily="34" charset="0"/>
              <a:buChar char="•"/>
            </a:pPr>
            <a:r>
              <a:rPr lang="en-AU" sz="2800" dirty="0" smtClean="0"/>
              <a:t>I am speaking now – check your audio settings if you can’t hear</a:t>
            </a:r>
          </a:p>
          <a:p>
            <a:pPr marL="285750" indent="-432000">
              <a:buFont typeface="Arial" panose="020B0604020202020204" pitchFamily="34" charset="0"/>
              <a:buChar char="•"/>
            </a:pPr>
            <a:endParaRPr lang="en-AU" sz="2800" dirty="0" smtClean="0"/>
          </a:p>
          <a:p>
            <a:pPr marL="285750" indent="-432000">
              <a:buFont typeface="Arial" panose="020B0604020202020204" pitchFamily="34" charset="0"/>
              <a:buChar char="•"/>
            </a:pPr>
            <a:r>
              <a:rPr lang="en-AU" sz="2800" dirty="0"/>
              <a:t>Keep your mic </a:t>
            </a:r>
            <a:r>
              <a:rPr lang="en-AU" sz="2800" dirty="0" smtClean="0"/>
              <a:t>muted unless speaking</a:t>
            </a:r>
          </a:p>
          <a:p>
            <a:pPr marL="285750" indent="-432000">
              <a:buFont typeface="Arial" panose="020B0604020202020204" pitchFamily="34" charset="0"/>
              <a:buChar char="•"/>
            </a:pPr>
            <a:endParaRPr lang="en-AU" sz="2800" dirty="0"/>
          </a:p>
          <a:p>
            <a:pPr marL="285750" indent="-432000">
              <a:buFont typeface="Arial" panose="020B0604020202020204" pitchFamily="34" charset="0"/>
              <a:buChar char="•"/>
            </a:pPr>
            <a:r>
              <a:rPr lang="en-AU" sz="2800" dirty="0" smtClean="0"/>
              <a:t>If you speak, identify yourself first</a:t>
            </a:r>
            <a:endParaRPr lang="en-AU" sz="2800" dirty="0"/>
          </a:p>
          <a:p>
            <a:pPr marL="285750" indent="-432000">
              <a:buFont typeface="Arial" panose="020B0604020202020204" pitchFamily="34" charset="0"/>
              <a:buChar char="•"/>
            </a:pPr>
            <a:endParaRPr lang="en-AU" sz="2800" dirty="0" smtClean="0"/>
          </a:p>
          <a:p>
            <a:pPr marL="285750" lvl="0" indent="-432000">
              <a:buFont typeface="Arial" panose="020B0604020202020204" pitchFamily="34" charset="0"/>
              <a:buChar char="•"/>
            </a:pPr>
            <a:r>
              <a:rPr lang="en-AU" sz="2800" dirty="0"/>
              <a:t>Make sure you can see the chat window and feel free to use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777" y="4958603"/>
            <a:ext cx="910797" cy="9310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101" y="3277784"/>
            <a:ext cx="838200" cy="7992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3212" y="2464180"/>
            <a:ext cx="637977" cy="6556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100" y="4147336"/>
            <a:ext cx="894474" cy="81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40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51529" y="172346"/>
            <a:ext cx="31516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5400" b="1" dirty="0" smtClean="0">
                <a:solidFill>
                  <a:schemeClr val="accent1">
                    <a:lumMod val="75000"/>
                  </a:schemeClr>
                </a:solidFill>
              </a:rPr>
              <a:t>The NEWS</a:t>
            </a:r>
            <a:endParaRPr lang="en-A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18312" y="1095676"/>
            <a:ext cx="894854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2800" dirty="0" smtClean="0"/>
              <a:t>Congratulations to Kent our newest FIM MVP!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2800" dirty="0" smtClean="0"/>
              <a:t>New FIM/MIM licensing model: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dirty="0">
                <a:hlinkClick r:id="rId2"/>
              </a:rPr>
              <a:t>https://identityunderground.wordpress.com/2015/04/01/fim2010-licensing-model-is-changing-as-of-1st-of-april-2015</a:t>
            </a:r>
            <a:r>
              <a:rPr lang="en-AU" dirty="0" smtClean="0">
                <a:hlinkClick r:id="rId2"/>
              </a:rPr>
              <a:t>/</a:t>
            </a:r>
            <a:r>
              <a:rPr lang="en-AU" dirty="0" smtClean="0"/>
              <a:t> </a:t>
            </a:r>
            <a:endParaRPr lang="en-AU" dirty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2800" dirty="0" smtClean="0"/>
              <a:t>Eihab Isaac has shared: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/>
              <a:t>MIM 2015 PAM demo</a:t>
            </a:r>
            <a:endParaRPr lang="en-AU" sz="2400" dirty="0"/>
          </a:p>
          <a:p>
            <a:pPr lvl="1"/>
            <a:r>
              <a:rPr lang="en-US" u="sng" dirty="0">
                <a:hlinkClick r:id="rId3"/>
              </a:rPr>
              <a:t>https://www.youtube.com/watch?v=Iqif5vRg2GY</a:t>
            </a:r>
            <a:endParaRPr lang="en-AU" dirty="0"/>
          </a:p>
          <a:p>
            <a:pPr lvl="1"/>
            <a:r>
              <a:rPr lang="en-US" sz="2400" dirty="0"/>
              <a:t> </a:t>
            </a:r>
            <a:endParaRPr lang="en-AU" sz="24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/>
              <a:t>FIM/BHOLD disaster recovery scenario</a:t>
            </a:r>
            <a:endParaRPr lang="en-AU" sz="2400" dirty="0"/>
          </a:p>
          <a:p>
            <a:pPr lvl="1"/>
            <a:r>
              <a:rPr lang="en-US" u="sng" dirty="0">
                <a:hlinkClick r:id="rId4"/>
              </a:rPr>
              <a:t>http://</a:t>
            </a:r>
            <a:r>
              <a:rPr lang="en-US" u="sng" dirty="0" smtClean="0">
                <a:hlinkClick r:id="rId4"/>
              </a:rPr>
              <a:t>fimcreativethoughts.blogspot.com/2015/04/fim-2010-r2-bhold-disaster-recovery.html</a:t>
            </a:r>
            <a:endParaRPr lang="en-AU" dirty="0"/>
          </a:p>
        </p:txBody>
      </p:sp>
      <p:sp>
        <p:nvSpPr>
          <p:cNvPr id="2" name="Rectangle 1"/>
          <p:cNvSpPr/>
          <p:nvPr/>
        </p:nvSpPr>
        <p:spPr>
          <a:xfrm>
            <a:off x="1125762" y="5645542"/>
            <a:ext cx="97245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200" dirty="0"/>
              <a:t>If you have news for next month drop an email to </a:t>
            </a:r>
            <a:r>
              <a:rPr lang="en-AU" sz="2200" dirty="0">
                <a:hlinkClick r:id="rId5"/>
              </a:rPr>
              <a:t>usergroup@thefimteam.com</a:t>
            </a:r>
            <a:r>
              <a:rPr lang="en-AU" sz="2200" dirty="0"/>
              <a:t> with the subject “News”.</a:t>
            </a:r>
          </a:p>
        </p:txBody>
      </p:sp>
    </p:spTree>
    <p:extLst>
      <p:ext uri="{BB962C8B-B14F-4D97-AF65-F5344CB8AC3E}">
        <p14:creationId xmlns:p14="http://schemas.microsoft.com/office/powerpoint/2010/main" val="169143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51529" y="172346"/>
            <a:ext cx="36491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5400" b="1" dirty="0" smtClean="0">
                <a:solidFill>
                  <a:schemeClr val="accent1">
                    <a:lumMod val="75000"/>
                  </a:schemeClr>
                </a:solidFill>
              </a:rPr>
              <a:t>Next Month</a:t>
            </a:r>
            <a:endParaRPr lang="en-A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94139" y="1955021"/>
            <a:ext cx="78917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3200" dirty="0" smtClean="0"/>
              <a:t>General discussion on the MIM preview.</a:t>
            </a:r>
          </a:p>
          <a:p>
            <a:pPr algn="l"/>
            <a:r>
              <a:rPr lang="en-AU" sz="3200" dirty="0" smtClean="0"/>
              <a:t>Please get in touch if there’s anything you’d like to share: </a:t>
            </a:r>
            <a:r>
              <a:rPr lang="en-AU" sz="3200" dirty="0" smtClean="0">
                <a:hlinkClick r:id="rId2"/>
              </a:rPr>
              <a:t>usergroup@thefimteam.com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25854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C9F46AF4EC9248B080455DF0C7EDC0" ma:contentTypeVersion="1" ma:contentTypeDescription="Create a new document." ma:contentTypeScope="" ma:versionID="1e9cdc4846bed2f0b11e60ecab0b8841">
  <xsd:schema xmlns:xsd="http://www.w3.org/2001/XMLSchema" xmlns:xs="http://www.w3.org/2001/XMLSchema" xmlns:p="http://schemas.microsoft.com/office/2006/metadata/properties" xmlns:ns3="90367897-60b0-4343-88c2-4a43de53f9d4" targetNamespace="http://schemas.microsoft.com/office/2006/metadata/properties" ma:root="true" ma:fieldsID="d9233d6e9a5c3138d890c0e585ea3901" ns3:_="">
    <xsd:import namespace="90367897-60b0-4343-88c2-4a43de53f9d4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367897-60b0-4343-88c2-4a43de53f9d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5F7925-A0D1-48CB-B4B9-5AE556A922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5B44B4-74C3-4C11-95A6-7FA8F39DF23D}">
  <ds:schemaRefs>
    <ds:schemaRef ds:uri="http://purl.org/dc/terms/"/>
    <ds:schemaRef ds:uri="90367897-60b0-4343-88c2-4a43de53f9d4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E37E5538-F1B0-45B9-9320-BAEA8160E0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367897-60b0-4343-88c2-4a43de53f9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7739</TotalTime>
  <Words>122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Euphemia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Wapshere</dc:creator>
  <cp:lastModifiedBy>CWapshere</cp:lastModifiedBy>
  <cp:revision>43</cp:revision>
  <dcterms:created xsi:type="dcterms:W3CDTF">2013-06-01T07:24:26Z</dcterms:created>
  <dcterms:modified xsi:type="dcterms:W3CDTF">2015-04-15T20:19:39Z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0x010100F0C9F46AF4EC9248B080455DF0C7EDC0</vt:lpwstr>
  </property>
  <property fmtid="{D5CDD505-2E9C-101B-9397-08002B2CF9AE}" pid="3" name="IsMyDocuments">
    <vt:bool>true</vt:bool>
  </property>
</Properties>
</file>