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5" r:id="rId6"/>
    <p:sldId id="264" r:id="rId7"/>
    <p:sldId id="273" r:id="rId8"/>
    <p:sldId id="274" r:id="rId9"/>
    <p:sldId id="289" r:id="rId10"/>
    <p:sldId id="275" r:id="rId11"/>
    <p:sldId id="292" r:id="rId12"/>
    <p:sldId id="293" r:id="rId13"/>
    <p:sldId id="276" r:id="rId14"/>
    <p:sldId id="290" r:id="rId15"/>
    <p:sldId id="277" r:id="rId16"/>
    <p:sldId id="278" r:id="rId17"/>
    <p:sldId id="279" r:id="rId18"/>
    <p:sldId id="280" r:id="rId19"/>
    <p:sldId id="281" r:id="rId20"/>
    <p:sldId id="283" r:id="rId21"/>
    <p:sldId id="282" r:id="rId22"/>
    <p:sldId id="284" r:id="rId23"/>
    <p:sldId id="285" r:id="rId24"/>
    <p:sldId id="286" r:id="rId25"/>
    <p:sldId id="291" r:id="rId26"/>
    <p:sldId id="287" r:id="rId27"/>
    <p:sldId id="288" r:id="rId28"/>
    <p:sldId id="272" r:id="rId2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70" autoAdjust="0"/>
  </p:normalViewPr>
  <p:slideViewPr>
    <p:cSldViewPr>
      <p:cViewPr varScale="1">
        <p:scale>
          <a:sx n="89" d="100"/>
          <a:sy n="89" d="100"/>
        </p:scale>
        <p:origin x="324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FEA17-10D3-4E69-9CE5-1336160AF4F2}" type="datetimeFigureOut">
              <a:rPr lang="sv-SE"/>
              <a:pPr>
                <a:defRPr/>
              </a:pPr>
              <a:t>2015-04-11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8F19FF-4DCA-4EF1-88B4-C00BA25BEA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9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F7ABF9-5901-42F9-A927-690794F97896}" type="datetimeFigureOut">
              <a:rPr lang="sv-SE"/>
              <a:pPr>
                <a:defRPr/>
              </a:pPr>
              <a:t>2015-04-11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D07AE1-ADD0-43D7-86AF-CC4EBABA0B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498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name is Kent</a:t>
            </a:r>
            <a:r>
              <a:rPr lang="en-US" baseline="0" dirty="0" smtClean="0"/>
              <a:t> Nordström and you will find my blog at konab.com and I know many of you are already following me on Twitter.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6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creating</a:t>
            </a:r>
            <a:r>
              <a:rPr lang="sv-SE" dirty="0" smtClean="0"/>
              <a:t> a new </a:t>
            </a:r>
            <a:r>
              <a:rPr lang="sv-SE" dirty="0" err="1" smtClean="0"/>
              <a:t>user</a:t>
            </a:r>
            <a:r>
              <a:rPr lang="sv-SE" dirty="0" smtClean="0"/>
              <a:t> in the FIM Portal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minimize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amount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information </a:t>
            </a:r>
            <a:r>
              <a:rPr lang="sv-SE" baseline="0" dirty="0" err="1" smtClean="0"/>
              <a:t>required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trying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avoid</a:t>
            </a:r>
            <a:r>
              <a:rPr lang="sv-SE" baseline="0" dirty="0" smtClean="0"/>
              <a:t> text </a:t>
            </a:r>
            <a:r>
              <a:rPr lang="sv-SE" baseline="0" dirty="0" err="1" smtClean="0"/>
              <a:t>controls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muchg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possible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05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Just a </a:t>
            </a:r>
            <a:r>
              <a:rPr lang="sv-SE" dirty="0" err="1" smtClean="0"/>
              <a:t>reminder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comes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creating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users</a:t>
            </a:r>
            <a:r>
              <a:rPr lang="sv-SE" baseline="0" dirty="0" smtClean="0"/>
              <a:t> in the FIM Portal. SQL locks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common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lot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WF’s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a new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created</a:t>
            </a:r>
            <a:r>
              <a:rPr lang="sv-SE" baseline="0" dirty="0" smtClean="0"/>
              <a:t>. Try to </a:t>
            </a:r>
            <a:r>
              <a:rPr lang="sv-SE" baseline="0" dirty="0" err="1" smtClean="0"/>
              <a:t>serialize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avoid</a:t>
            </a:r>
            <a:r>
              <a:rPr lang="sv-SE" baseline="0" dirty="0" smtClean="0"/>
              <a:t> the locks.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90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</a:t>
            </a:r>
            <a:r>
              <a:rPr lang="sv-SE" dirty="0" err="1" smtClean="0"/>
              <a:t>always</a:t>
            </a:r>
            <a:r>
              <a:rPr lang="sv-SE" dirty="0" smtClean="0"/>
              <a:t> </a:t>
            </a:r>
            <a:r>
              <a:rPr lang="sv-SE" dirty="0" smtClean="0"/>
              <a:t>try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implement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kind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parent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</a:t>
            </a:r>
            <a:r>
              <a:rPr lang="sv-SE" baseline="0" dirty="0" smtClean="0"/>
              <a:t> </a:t>
            </a:r>
            <a:r>
              <a:rPr lang="sv-SE" baseline="0" dirty="0" smtClean="0"/>
              <a:t>or </a:t>
            </a:r>
            <a:r>
              <a:rPr lang="sv-SE" baseline="0" dirty="0" err="1" smtClean="0"/>
              <a:t>objects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hold</a:t>
            </a:r>
            <a:r>
              <a:rPr lang="sv-SE" baseline="0" dirty="0" smtClean="0"/>
              <a:t> the common </a:t>
            </a:r>
            <a:r>
              <a:rPr lang="sv-SE" baseline="0" dirty="0" err="1" smtClean="0"/>
              <a:t>settings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settings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inherited</a:t>
            </a:r>
            <a:r>
              <a:rPr lang="sv-SE" baseline="0" dirty="0" smtClean="0"/>
              <a:t> down to the </a:t>
            </a:r>
            <a:r>
              <a:rPr lang="sv-SE" baseline="0" dirty="0" err="1" smtClean="0"/>
              <a:t>child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objects</a:t>
            </a:r>
            <a:r>
              <a:rPr lang="sv-SE" baseline="0" dirty="0" smtClean="0"/>
              <a:t>. In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customer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parent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</a:t>
            </a:r>
            <a:r>
              <a:rPr lang="sv-SE" baseline="0" dirty="0" smtClean="0"/>
              <a:t> is the </a:t>
            </a:r>
            <a:r>
              <a:rPr lang="sv-SE" baseline="0" dirty="0" err="1" smtClean="0"/>
              <a:t>organizational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unit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get from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HR system.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examples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today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show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parent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customers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767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By </a:t>
            </a:r>
            <a:r>
              <a:rPr lang="sv-SE" dirty="0" err="1" smtClean="0"/>
              <a:t>using</a:t>
            </a:r>
            <a:r>
              <a:rPr lang="sv-SE" dirty="0" smtClean="0"/>
              <a:t> the </a:t>
            </a:r>
            <a:r>
              <a:rPr lang="sv-SE" dirty="0" err="1" smtClean="0"/>
              <a:t>inherit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method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amount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information </a:t>
            </a:r>
            <a:r>
              <a:rPr lang="sv-SE" baseline="0" dirty="0" err="1" smtClean="0"/>
              <a:t>required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managed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reduced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649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parent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typically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require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WF to </a:t>
            </a:r>
            <a:r>
              <a:rPr lang="sv-SE" baseline="0" dirty="0" err="1" smtClean="0"/>
              <a:t>update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child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parent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updated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Here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Soren’s</a:t>
            </a:r>
            <a:r>
              <a:rPr lang="sv-SE" baseline="0" dirty="0" smtClean="0"/>
              <a:t> Copy </a:t>
            </a:r>
            <a:r>
              <a:rPr lang="sv-SE" baseline="0" dirty="0" err="1" smtClean="0"/>
              <a:t>Values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activity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CodePlex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WorkFlow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Library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912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</a:t>
            </a:r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customers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parent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advanced</a:t>
            </a:r>
            <a:r>
              <a:rPr lang="sv-SE" baseline="0" dirty="0" smtClean="0"/>
              <a:t> delegations. By </a:t>
            </a:r>
            <a:r>
              <a:rPr lang="sv-SE" baseline="0" dirty="0" err="1" smtClean="0"/>
              <a:t>defining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Admins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parent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avoid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having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create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lot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MPRs.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88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problem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Admins</a:t>
            </a:r>
            <a:r>
              <a:rPr lang="sv-SE" dirty="0" smtClean="0"/>
              <a:t> is </a:t>
            </a:r>
            <a:r>
              <a:rPr lang="sv-SE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it’s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MultiValue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modifying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MultiValue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reference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values</a:t>
            </a:r>
            <a:r>
              <a:rPr lang="sv-SE" baseline="0" dirty="0" smtClean="0"/>
              <a:t> is not </a:t>
            </a:r>
            <a:r>
              <a:rPr lang="sv-SE" baseline="0" dirty="0" err="1" smtClean="0"/>
              <a:t>easy</a:t>
            </a:r>
            <a:r>
              <a:rPr lang="sv-SE" baseline="0" dirty="0" smtClean="0"/>
              <a:t>. I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found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PowerShell</a:t>
            </a:r>
            <a:r>
              <a:rPr lang="sv-SE" baseline="0" dirty="0" smtClean="0"/>
              <a:t> WF </a:t>
            </a:r>
            <a:r>
              <a:rPr lang="sv-SE" baseline="0" dirty="0" err="1" smtClean="0"/>
              <a:t>activity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solves</a:t>
            </a:r>
            <a:r>
              <a:rPr lang="sv-SE" baseline="0" dirty="0" smtClean="0"/>
              <a:t> it for </a:t>
            </a:r>
            <a:r>
              <a:rPr lang="sv-SE" baseline="0" dirty="0" err="1" smtClean="0"/>
              <a:t>me</a:t>
            </a:r>
            <a:r>
              <a:rPr lang="sv-SE" baseline="0" dirty="0" smtClean="0"/>
              <a:t> at the moment.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4649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Hopefully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Sorens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next</a:t>
            </a:r>
            <a:r>
              <a:rPr lang="sv-SE" baseline="0" dirty="0" smtClean="0"/>
              <a:t> version is coming </a:t>
            </a:r>
            <a:r>
              <a:rPr lang="sv-SE" baseline="0" dirty="0" err="1" smtClean="0"/>
              <a:t>soon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allow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easier</a:t>
            </a:r>
            <a:r>
              <a:rPr lang="sv-SE" baseline="0" dirty="0" smtClean="0"/>
              <a:t> management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MultiValue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attributes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673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Inheriting</a:t>
            </a:r>
            <a:r>
              <a:rPr lang="sv-SE" dirty="0" smtClean="0"/>
              <a:t> the </a:t>
            </a:r>
            <a:r>
              <a:rPr lang="sv-SE" dirty="0" err="1" smtClean="0"/>
              <a:t>Admins</a:t>
            </a:r>
            <a:r>
              <a:rPr lang="sv-SE" dirty="0" smtClean="0"/>
              <a:t> from the </a:t>
            </a:r>
            <a:r>
              <a:rPr lang="sv-SE" dirty="0" err="1" smtClean="0"/>
              <a:t>Parent</a:t>
            </a:r>
            <a:r>
              <a:rPr lang="sv-SE" dirty="0" smtClean="0"/>
              <a:t> </a:t>
            </a:r>
            <a:r>
              <a:rPr lang="sv-SE" dirty="0" err="1" smtClean="0"/>
              <a:t>object</a:t>
            </a:r>
            <a:r>
              <a:rPr lang="sv-SE" baseline="0" dirty="0" smtClean="0"/>
              <a:t> gives the </a:t>
            </a:r>
            <a:r>
              <a:rPr lang="sv-SE" baseline="0" dirty="0" err="1" smtClean="0"/>
              <a:t>big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benifit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having</a:t>
            </a:r>
            <a:r>
              <a:rPr lang="sv-SE" baseline="0" dirty="0" smtClean="0"/>
              <a:t> ONE MPR to </a:t>
            </a:r>
            <a:r>
              <a:rPr lang="sv-SE" baseline="0" dirty="0" err="1" smtClean="0"/>
              <a:t>allow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Admins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manage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objects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administration is split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20+ </a:t>
            </a:r>
            <a:r>
              <a:rPr lang="sv-SE" baseline="0" dirty="0" err="1" smtClean="0"/>
              <a:t>admin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units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755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RCDC’s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, as </a:t>
            </a:r>
            <a:r>
              <a:rPr lang="sv-SE" dirty="0" err="1" smtClean="0"/>
              <a:t>we</a:t>
            </a:r>
            <a:r>
              <a:rPr lang="sv-SE" dirty="0" smtClean="0"/>
              <a:t> all </a:t>
            </a:r>
            <a:r>
              <a:rPr lang="sv-SE" dirty="0" err="1" smtClean="0"/>
              <a:t>know</a:t>
            </a:r>
            <a:r>
              <a:rPr lang="sv-SE" dirty="0" smtClean="0"/>
              <a:t>, NOT</a:t>
            </a:r>
            <a:r>
              <a:rPr lang="sv-SE" baseline="0" dirty="0" smtClean="0"/>
              <a:t> </a:t>
            </a:r>
            <a:r>
              <a:rPr lang="sv-SE" dirty="0" err="1" smtClean="0"/>
              <a:t>dynamic</a:t>
            </a:r>
            <a:r>
              <a:rPr lang="sv-SE" dirty="0" smtClean="0"/>
              <a:t> in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nature</a:t>
            </a:r>
            <a:r>
              <a:rPr lang="sv-SE" dirty="0" smtClean="0"/>
              <a:t>. To make </a:t>
            </a:r>
            <a:r>
              <a:rPr lang="sv-SE" dirty="0" err="1" smtClean="0"/>
              <a:t>them</a:t>
            </a:r>
            <a:r>
              <a:rPr lang="sv-SE" dirty="0" smtClean="0"/>
              <a:t> kind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dynamic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make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tricks. The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common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is to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boolean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values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control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visibility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groupings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controls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58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Todays topic</a:t>
            </a:r>
            <a:r>
              <a:rPr lang="en-US" baseline="0" dirty="0" smtClean="0"/>
              <a:t> is about how to use the FIM Portal as administrative </a:t>
            </a:r>
            <a:r>
              <a:rPr lang="en-US" baseline="0" dirty="0" smtClean="0"/>
              <a:t>tool. I will focus on the things I almost always add to FIM’s configuration to make it more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672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So </a:t>
            </a:r>
            <a:r>
              <a:rPr lang="sv-SE" dirty="0" err="1" smtClean="0"/>
              <a:t>if</a:t>
            </a:r>
            <a:r>
              <a:rPr lang="sv-SE" dirty="0" smtClean="0"/>
              <a:t> I check the Mailbox and/or Lync checkbox the </a:t>
            </a:r>
            <a:r>
              <a:rPr lang="sv-SE" dirty="0" err="1" smtClean="0"/>
              <a:t>groupings</a:t>
            </a:r>
            <a:r>
              <a:rPr lang="sv-SE" baseline="0" dirty="0" smtClean="0"/>
              <a:t> (or </a:t>
            </a:r>
            <a:r>
              <a:rPr lang="sv-SE" baseline="0" dirty="0" err="1" smtClean="0"/>
              <a:t>tabs</a:t>
            </a:r>
            <a:r>
              <a:rPr lang="sv-SE" baseline="0" dirty="0" smtClean="0"/>
              <a:t>) </a:t>
            </a:r>
            <a:r>
              <a:rPr lang="sv-SE" baseline="0" dirty="0" err="1" smtClean="0"/>
              <a:t>get’s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visible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460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plenty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exampels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to do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add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reference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it’s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done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key</a:t>
            </a:r>
            <a:r>
              <a:rPr lang="sv-SE" baseline="0" dirty="0" smtClean="0"/>
              <a:t> to make it </a:t>
            </a:r>
            <a:r>
              <a:rPr lang="sv-SE" baseline="0" dirty="0" err="1" smtClean="0"/>
              <a:t>dynamic</a:t>
            </a:r>
            <a:r>
              <a:rPr lang="sv-SE" baseline="0" dirty="0" smtClean="0"/>
              <a:t> is the </a:t>
            </a:r>
            <a:r>
              <a:rPr lang="sv-SE" baseline="0" dirty="0" err="1" smtClean="0"/>
              <a:t>AutoPostback</a:t>
            </a:r>
            <a:r>
              <a:rPr lang="sv-SE" baseline="0" dirty="0" smtClean="0"/>
              <a:t>=</a:t>
            </a:r>
            <a:r>
              <a:rPr lang="sv-SE" baseline="0" dirty="0" err="1" smtClean="0"/>
              <a:t>true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boolean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controlling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visibility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grouping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control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hide</a:t>
            </a:r>
            <a:r>
              <a:rPr lang="sv-SE" baseline="0" dirty="0" smtClean="0"/>
              <a:t>/show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boolean</a:t>
            </a:r>
            <a:r>
              <a:rPr lang="sv-SE" baseline="0" dirty="0" smtClean="0"/>
              <a:t> as the </a:t>
            </a:r>
            <a:r>
              <a:rPr lang="sv-SE" baseline="0" dirty="0" err="1" smtClean="0"/>
              <a:t>value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Visible</a:t>
            </a:r>
            <a:r>
              <a:rPr lang="sv-SE" baseline="0" dirty="0" smtClean="0"/>
              <a:t>. If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Create</a:t>
            </a:r>
            <a:r>
              <a:rPr lang="sv-SE" baseline="0" dirty="0" smtClean="0"/>
              <a:t> RCDC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must </a:t>
            </a:r>
            <a:r>
              <a:rPr lang="sv-SE" baseline="0" dirty="0" err="1" smtClean="0"/>
              <a:t>remember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always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DefaultValue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configured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6216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As</a:t>
            </a:r>
            <a:r>
              <a:rPr lang="sv-SE" baseline="0" dirty="0" smtClean="0"/>
              <a:t> far as I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found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it’s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possible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chain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boolean</a:t>
            </a:r>
            <a:r>
              <a:rPr lang="sv-SE" baseline="0" dirty="0" smtClean="0"/>
              <a:t> flags to </a:t>
            </a:r>
            <a:r>
              <a:rPr lang="sv-SE" baseline="0" dirty="0" err="1" smtClean="0"/>
              <a:t>control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visibility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tabs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controls</a:t>
            </a:r>
            <a:r>
              <a:rPr lang="sv-SE" baseline="0" dirty="0" smtClean="0"/>
              <a:t>. If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 ”</a:t>
            </a:r>
            <a:r>
              <a:rPr lang="sv-SE" baseline="0" dirty="0" err="1" smtClean="0"/>
              <a:t>hidden</a:t>
            </a:r>
            <a:r>
              <a:rPr lang="sv-SE" baseline="0" dirty="0" smtClean="0"/>
              <a:t>” </a:t>
            </a:r>
            <a:r>
              <a:rPr lang="sv-SE" baseline="0" dirty="0" err="1" smtClean="0"/>
              <a:t>tab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itself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contains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control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visibility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controlled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boolean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value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get an RCDC rendering </a:t>
            </a:r>
            <a:r>
              <a:rPr lang="sv-SE" baseline="0" dirty="0" err="1" smtClean="0"/>
              <a:t>error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591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addon</a:t>
            </a:r>
            <a:r>
              <a:rPr lang="sv-SE" baseline="0" dirty="0" smtClean="0"/>
              <a:t> to the default UI is the </a:t>
            </a:r>
            <a:r>
              <a:rPr lang="sv-SE" baseline="0" dirty="0" err="1" smtClean="0"/>
              <a:t>somewhat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undocumented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UocSearchDataSource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RCDC’s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great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impact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usability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FIM Portal.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649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 common </a:t>
            </a:r>
            <a:r>
              <a:rPr lang="sv-SE" dirty="0" err="1" smtClean="0"/>
              <a:t>usage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search</a:t>
            </a:r>
            <a:r>
              <a:rPr lang="sv-SE" baseline="0" dirty="0" smtClean="0"/>
              <a:t> datasource is to show </a:t>
            </a:r>
            <a:r>
              <a:rPr lang="sv-SE" baseline="0" dirty="0" err="1" smtClean="0"/>
              <a:t>reference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searches</a:t>
            </a:r>
            <a:r>
              <a:rPr lang="sv-SE" baseline="0" dirty="0" smtClean="0"/>
              <a:t> like the </a:t>
            </a:r>
            <a:r>
              <a:rPr lang="sv-SE" baseline="0" dirty="0" err="1" smtClean="0"/>
              <a:t>groups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tab</a:t>
            </a:r>
            <a:r>
              <a:rPr lang="sv-SE" baseline="0" dirty="0" smtClean="0"/>
              <a:t> on a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to show </a:t>
            </a:r>
            <a:r>
              <a:rPr lang="sv-SE" baseline="0" dirty="0" err="1" smtClean="0"/>
              <a:t>member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to show </a:t>
            </a:r>
            <a:r>
              <a:rPr lang="sv-SE" baseline="0" dirty="0" err="1" smtClean="0"/>
              <a:t>child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objects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parent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saw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earlier</a:t>
            </a:r>
            <a:r>
              <a:rPr lang="sv-SE" baseline="0" dirty="0" smtClean="0"/>
              <a:t> to make </a:t>
            </a:r>
            <a:r>
              <a:rPr lang="sv-SE" baseline="0" dirty="0" err="1" smtClean="0"/>
              <a:t>finding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administering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objects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easier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332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summarize</a:t>
            </a:r>
            <a:r>
              <a:rPr lang="en-US" baseline="0" dirty="0" smtClean="0"/>
              <a:t> my rules of thumbs… I use 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Parent objects to reduce the amount of information required to manage on each object.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Booleans for basic dynamic RCDC control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Always add the </a:t>
            </a:r>
            <a:r>
              <a:rPr lang="en-US" baseline="0" dirty="0" err="1" smtClean="0"/>
              <a:t>UocSearchDataSource</a:t>
            </a:r>
            <a:r>
              <a:rPr lang="en-US" baseline="0" dirty="0" smtClean="0"/>
              <a:t> to your RCDC’s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This was all I planned for today.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Hopefully I have showed you that </a:t>
            </a:r>
            <a:r>
              <a:rPr lang="en-US" baseline="0" dirty="0" smtClean="0"/>
              <a:t>the FIM Portal is actually quite easy to make useful even with just the built-in functionality in FIM.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95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2012 I released the FIM 2010</a:t>
            </a:r>
            <a:r>
              <a:rPr lang="en-US" baseline="0" dirty="0" smtClean="0"/>
              <a:t> R2 handbook. If you have read it you already know that this book is very much about how to build FIM 2010 R2 solutions as codeless as possible.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52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July 2014 I released the FIM 2010</a:t>
            </a:r>
            <a:r>
              <a:rPr lang="en-US" baseline="0" dirty="0" smtClean="0"/>
              <a:t> R2 Video course. 2 ½ hours of FIM spread into 36 videos covering a complete FIM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46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One the </a:t>
            </a:r>
            <a:r>
              <a:rPr lang="sv-SE" dirty="0" err="1" smtClean="0"/>
              <a:t>crappiest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tools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managing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users</a:t>
            </a:r>
            <a:r>
              <a:rPr lang="sv-SE" baseline="0" dirty="0" smtClean="0"/>
              <a:t> is the </a:t>
            </a:r>
            <a:r>
              <a:rPr lang="sv-SE" baseline="0" dirty="0" err="1" smtClean="0"/>
              <a:t>Users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Computers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tool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comes</a:t>
            </a:r>
            <a:r>
              <a:rPr lang="sv-SE" baseline="0" dirty="0" smtClean="0"/>
              <a:t> in Windows.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23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FIM Portal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used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replace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current</a:t>
            </a:r>
            <a:r>
              <a:rPr lang="sv-SE" baseline="0" dirty="0" smtClean="0"/>
              <a:t> solutions and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merge</a:t>
            </a:r>
            <a:r>
              <a:rPr lang="sv-SE" baseline="0" dirty="0" smtClean="0"/>
              <a:t> different </a:t>
            </a:r>
            <a:r>
              <a:rPr lang="sv-SE" baseline="0" dirty="0" err="1" smtClean="0"/>
              <a:t>admin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tools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89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 the FIM Portal the UI is ”</a:t>
            </a:r>
            <a:r>
              <a:rPr lang="sv-SE" dirty="0" err="1" smtClean="0"/>
              <a:t>dynamic</a:t>
            </a:r>
            <a:r>
              <a:rPr lang="sv-SE" dirty="0" smtClean="0"/>
              <a:t>” from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security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perspective</a:t>
            </a:r>
            <a:r>
              <a:rPr lang="sv-SE" baseline="0" dirty="0" smtClean="0"/>
              <a:t>. Controls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hidden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readonly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automagically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based</a:t>
            </a:r>
            <a:r>
              <a:rPr lang="sv-SE" baseline="0" dirty="0" smtClean="0"/>
              <a:t> on permissions. </a:t>
            </a:r>
            <a:r>
              <a:rPr lang="sv-SE" baseline="0" dirty="0" err="1" smtClean="0"/>
              <a:t>Building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own</a:t>
            </a:r>
            <a:r>
              <a:rPr lang="sv-SE" baseline="0" dirty="0" smtClean="0"/>
              <a:t> management UI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same </a:t>
            </a:r>
            <a:r>
              <a:rPr lang="sv-SE" baseline="0" dirty="0" err="1" smtClean="0"/>
              <a:t>level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authorization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control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in the FIM portal, is not </a:t>
            </a:r>
            <a:r>
              <a:rPr lang="sv-SE" baseline="0" dirty="0" err="1" smtClean="0"/>
              <a:t>easy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926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 the same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tool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replace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multiple</a:t>
            </a:r>
            <a:r>
              <a:rPr lang="sv-SE" baseline="0" dirty="0" smtClean="0"/>
              <a:t> management </a:t>
            </a:r>
            <a:r>
              <a:rPr lang="sv-SE" baseline="0" dirty="0" err="1" smtClean="0"/>
              <a:t>tools</a:t>
            </a:r>
            <a:r>
              <a:rPr lang="sv-SE" baseline="0" dirty="0" smtClean="0"/>
              <a:t> like Exchange Control Panel or…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83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managing</a:t>
            </a:r>
            <a:r>
              <a:rPr lang="sv-SE" dirty="0" smtClean="0"/>
              <a:t> O365 </a:t>
            </a:r>
            <a:r>
              <a:rPr lang="sv-SE" dirty="0" err="1" smtClean="0"/>
              <a:t>settings</a:t>
            </a:r>
            <a:r>
              <a:rPr lang="sv-SE" dirty="0" smtClean="0"/>
              <a:t>. The </a:t>
            </a:r>
            <a:r>
              <a:rPr lang="sv-SE" dirty="0" err="1" smtClean="0"/>
              <a:t>idea</a:t>
            </a:r>
            <a:r>
              <a:rPr lang="sv-SE" dirty="0" smtClean="0"/>
              <a:t> is</a:t>
            </a:r>
            <a:r>
              <a:rPr lang="sv-SE" baseline="0" dirty="0" smtClean="0"/>
              <a:t> to make all ”common” administrative tasks </a:t>
            </a:r>
            <a:r>
              <a:rPr lang="sv-SE" baseline="0" dirty="0" err="1" smtClean="0"/>
              <a:t>available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through</a:t>
            </a:r>
            <a:r>
              <a:rPr lang="sv-SE" baseline="0" dirty="0" smtClean="0"/>
              <a:t> the FIM Portal UI.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07AE1-ADD0-43D7-86AF-CC4EBABA0B8D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74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smtClean="0"/>
              <a:t>© 2014 XP Services AB. All </a:t>
            </a:r>
            <a:r>
              <a:rPr lang="sv-SE" dirty="0" err="1" smtClean="0"/>
              <a:t>rights</a:t>
            </a:r>
            <a:r>
              <a:rPr lang="sv-SE" dirty="0" smtClean="0"/>
              <a:t> </a:t>
            </a:r>
            <a:r>
              <a:rPr lang="sv-SE" dirty="0" err="1" smtClean="0"/>
              <a:t>reserved</a:t>
            </a:r>
            <a:r>
              <a:rPr lang="sv-SE" dirty="0" smtClean="0"/>
              <a:t>. 		Kent Nordström			http://xpservices.se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smtClean="0"/>
              <a:t>© 2014 XP Services AB. All </a:t>
            </a:r>
            <a:r>
              <a:rPr lang="sv-SE" dirty="0" err="1" smtClean="0"/>
              <a:t>rights</a:t>
            </a:r>
            <a:r>
              <a:rPr lang="sv-SE" dirty="0" smtClean="0"/>
              <a:t> </a:t>
            </a:r>
            <a:r>
              <a:rPr lang="sv-SE" dirty="0" err="1" smtClean="0"/>
              <a:t>reserved</a:t>
            </a:r>
            <a:r>
              <a:rPr lang="sv-SE" dirty="0" smtClean="0"/>
              <a:t>. 		Kent Nordström			http://xpservices.se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 userDrawn="1"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smtClean="0"/>
              <a:t>© 2014 XP Services AB. All </a:t>
            </a:r>
            <a:r>
              <a:rPr lang="sv-SE" dirty="0" err="1" smtClean="0"/>
              <a:t>rights</a:t>
            </a:r>
            <a:r>
              <a:rPr lang="sv-SE" dirty="0" smtClean="0"/>
              <a:t> </a:t>
            </a:r>
            <a:r>
              <a:rPr lang="sv-SE" dirty="0" err="1" smtClean="0"/>
              <a:t>reserved</a:t>
            </a:r>
            <a:r>
              <a:rPr lang="sv-SE" dirty="0" smtClean="0"/>
              <a:t>. 		Kent Nordström			http://xpservices.se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eaderImage750x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274638"/>
            <a:ext cx="64182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1029" name="Picture 8" descr="XP-Logo_150x1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60350"/>
            <a:ext cx="142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 userDrawn="1">
            <p:ph type="dt" sz="quarter" idx="2"/>
          </p:nvPr>
        </p:nvSpPr>
        <p:spPr>
          <a:xfrm>
            <a:off x="457200" y="6500813"/>
            <a:ext cx="8401050" cy="22066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sv-SE" dirty="0" smtClean="0"/>
              <a:t>© 2014 XP Services AB. All </a:t>
            </a:r>
            <a:r>
              <a:rPr lang="sv-SE" dirty="0" err="1" smtClean="0"/>
              <a:t>rights</a:t>
            </a:r>
            <a:r>
              <a:rPr lang="sv-SE" dirty="0" smtClean="0"/>
              <a:t> </a:t>
            </a:r>
            <a:r>
              <a:rPr lang="sv-SE" dirty="0" err="1" smtClean="0"/>
              <a:t>reserved</a:t>
            </a:r>
            <a:r>
              <a:rPr lang="sv-SE" dirty="0" smtClean="0"/>
              <a:t>. 		Kent Nordström			http://xpservices.se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42" y="1524389"/>
            <a:ext cx="5858002" cy="1470025"/>
          </a:xfrm>
        </p:spPr>
        <p:txBody>
          <a:bodyPr/>
          <a:lstStyle/>
          <a:p>
            <a:r>
              <a:rPr lang="en-US" sz="4400" dirty="0" smtClean="0"/>
              <a:t>Kent Nordström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06730" cy="1752600"/>
          </a:xfrm>
        </p:spPr>
        <p:txBody>
          <a:bodyPr/>
          <a:lstStyle/>
          <a:p>
            <a:pPr algn="l"/>
            <a:r>
              <a:rPr lang="en-US" sz="2800" dirty="0" smtClean="0"/>
              <a:t>Blog: 	http://konab.com</a:t>
            </a:r>
          </a:p>
          <a:p>
            <a:pPr algn="l"/>
            <a:r>
              <a:rPr lang="en-US" sz="2800" dirty="0" smtClean="0"/>
              <a:t>Twitter: 	http://twitter.com/kentnordstrom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© 2014 XP Services AB. All </a:t>
            </a:r>
            <a:r>
              <a:rPr lang="sv-SE" dirty="0" err="1" smtClean="0"/>
              <a:t>rights</a:t>
            </a:r>
            <a:r>
              <a:rPr lang="sv-SE" dirty="0" smtClean="0"/>
              <a:t> </a:t>
            </a:r>
            <a:r>
              <a:rPr lang="sv-SE" dirty="0" err="1" smtClean="0"/>
              <a:t>reserved</a:t>
            </a:r>
            <a:r>
              <a:rPr lang="sv-SE" dirty="0" smtClean="0"/>
              <a:t>. 		Kent Nordström			http://xpservices.se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908720"/>
            <a:ext cx="2657475" cy="33147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5301208"/>
            <a:ext cx="2289053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FIM Portal – </a:t>
            </a:r>
            <a:r>
              <a:rPr lang="sv-SE" dirty="0" err="1" smtClean="0"/>
              <a:t>Create</a:t>
            </a:r>
            <a:r>
              <a:rPr lang="sv-SE" dirty="0" smtClean="0"/>
              <a:t> </a:t>
            </a:r>
            <a:r>
              <a:rPr lang="sv-SE" dirty="0" err="1" smtClean="0"/>
              <a:t>User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119187"/>
            <a:ext cx="72199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Serialize</a:t>
            </a:r>
            <a:r>
              <a:rPr lang="sv-SE" dirty="0" smtClean="0"/>
              <a:t> WFs – </a:t>
            </a:r>
            <a:r>
              <a:rPr lang="sv-SE" dirty="0" err="1" smtClean="0"/>
              <a:t>Avoid</a:t>
            </a:r>
            <a:r>
              <a:rPr lang="sv-SE" dirty="0" smtClean="0"/>
              <a:t> locks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923785"/>
            <a:ext cx="5865019" cy="54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6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”</a:t>
            </a:r>
            <a:r>
              <a:rPr lang="sv-SE" dirty="0" err="1" smtClean="0"/>
              <a:t>Parent</a:t>
            </a:r>
            <a:r>
              <a:rPr lang="sv-SE" dirty="0" smtClean="0"/>
              <a:t>” </a:t>
            </a:r>
            <a:r>
              <a:rPr lang="sv-SE" dirty="0" err="1" smtClean="0"/>
              <a:t>Object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46172"/>
            <a:ext cx="7215188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Inherit</a:t>
            </a:r>
            <a:r>
              <a:rPr lang="sv-SE" dirty="0" smtClean="0"/>
              <a:t> from ”</a:t>
            </a:r>
            <a:r>
              <a:rPr lang="sv-SE" dirty="0" err="1" smtClean="0"/>
              <a:t>parent</a:t>
            </a:r>
            <a:r>
              <a:rPr lang="sv-SE" dirty="0" smtClean="0"/>
              <a:t>”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1204642"/>
            <a:ext cx="6655647" cy="467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1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“Inheritance” update</a:t>
            </a:r>
            <a:r>
              <a:rPr lang="sv-SE" dirty="0" smtClean="0"/>
              <a:t> WF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052736"/>
            <a:ext cx="6492402" cy="53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”</a:t>
            </a:r>
            <a:r>
              <a:rPr lang="sv-SE" dirty="0" err="1" smtClean="0"/>
              <a:t>Delegated</a:t>
            </a:r>
            <a:r>
              <a:rPr lang="sv-SE" dirty="0" smtClean="0"/>
              <a:t>” Administration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295" y="1124744"/>
            <a:ext cx="7038156" cy="48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0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MultiValue</a:t>
            </a:r>
            <a:r>
              <a:rPr lang="sv-SE" dirty="0" smtClean="0"/>
              <a:t> problem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02" y="1196752"/>
            <a:ext cx="6956426" cy="47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5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soon… or?</a:t>
            </a:r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848395"/>
            <a:ext cx="7416473" cy="244827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361020"/>
            <a:ext cx="50673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5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Only</a:t>
            </a:r>
            <a:r>
              <a:rPr lang="sv-SE" dirty="0" smtClean="0"/>
              <a:t> ONE MPR!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196752"/>
            <a:ext cx="6264696" cy="47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0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”</a:t>
            </a:r>
            <a:r>
              <a:rPr lang="sv-SE" dirty="0" err="1" smtClean="0"/>
              <a:t>Dynamic</a:t>
            </a:r>
            <a:r>
              <a:rPr lang="sv-SE" dirty="0" smtClean="0"/>
              <a:t>” RCDC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340768"/>
            <a:ext cx="63500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2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 dirty="0" smtClean="0"/>
              <a:t>© 2014 XP Services AB. All </a:t>
            </a:r>
            <a:r>
              <a:rPr lang="sv-SE" dirty="0" err="1" smtClean="0"/>
              <a:t>rights</a:t>
            </a:r>
            <a:r>
              <a:rPr lang="sv-SE" dirty="0" smtClean="0"/>
              <a:t> </a:t>
            </a:r>
            <a:r>
              <a:rPr lang="sv-SE" dirty="0" err="1" smtClean="0"/>
              <a:t>reserved</a:t>
            </a:r>
            <a:r>
              <a:rPr lang="sv-SE" dirty="0" smtClean="0"/>
              <a:t>. 		Kent Nordström			http://xpservices.se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1813837" y="1844824"/>
            <a:ext cx="5687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Using the FIM Portal as </a:t>
            </a:r>
          </a:p>
          <a:p>
            <a:pPr algn="ctr"/>
            <a:r>
              <a:rPr lang="en-US" sz="4000" dirty="0" smtClean="0"/>
              <a:t>administrative tool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69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Booleans</a:t>
            </a:r>
            <a:r>
              <a:rPr lang="sv-SE" dirty="0" smtClean="0"/>
              <a:t> </a:t>
            </a:r>
            <a:r>
              <a:rPr lang="sv-SE" dirty="0" err="1" smtClean="0"/>
              <a:t>controlling</a:t>
            </a:r>
            <a:r>
              <a:rPr lang="sv-SE" dirty="0" smtClean="0"/>
              <a:t> UI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268760"/>
            <a:ext cx="667617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6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RCDC – </a:t>
            </a:r>
            <a:r>
              <a:rPr lang="sv-SE" dirty="0" err="1" smtClean="0"/>
              <a:t>Dynamic</a:t>
            </a:r>
            <a:r>
              <a:rPr lang="sv-SE" dirty="0" smtClean="0"/>
              <a:t> </a:t>
            </a:r>
            <a:r>
              <a:rPr lang="sv-SE" dirty="0" err="1" smtClean="0"/>
              <a:t>Tab</a:t>
            </a:r>
            <a:r>
              <a:rPr lang="sv-SE" dirty="0"/>
              <a:t>/</a:t>
            </a:r>
            <a:r>
              <a:rPr lang="sv-SE" dirty="0" smtClean="0"/>
              <a:t>Control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8763000" cy="10191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501008"/>
            <a:ext cx="805250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Don’t</a:t>
            </a:r>
            <a:r>
              <a:rPr lang="sv-SE" dirty="0" smtClean="0"/>
              <a:t> </a:t>
            </a:r>
            <a:r>
              <a:rPr lang="sv-SE" dirty="0" err="1" smtClean="0"/>
              <a:t>chain</a:t>
            </a:r>
            <a:r>
              <a:rPr lang="sv-SE" dirty="0" smtClean="0"/>
              <a:t> </a:t>
            </a:r>
            <a:r>
              <a:rPr lang="sv-SE" dirty="0" err="1" smtClean="0"/>
              <a:t>dynamic</a:t>
            </a:r>
            <a:r>
              <a:rPr lang="sv-SE" dirty="0" smtClean="0"/>
              <a:t> </a:t>
            </a:r>
            <a:r>
              <a:rPr lang="sv-SE" dirty="0" err="1" smtClean="0"/>
              <a:t>controls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527268" y="2132856"/>
            <a:ext cx="4420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/>
              <a:t>A ”</a:t>
            </a:r>
            <a:r>
              <a:rPr lang="sv-SE" sz="3200" dirty="0" err="1" smtClean="0"/>
              <a:t>dynamic</a:t>
            </a:r>
            <a:r>
              <a:rPr lang="sv-SE" sz="3200" dirty="0" smtClean="0"/>
              <a:t>” </a:t>
            </a:r>
            <a:r>
              <a:rPr lang="sv-SE" sz="3200" dirty="0" err="1" smtClean="0"/>
              <a:t>Grouping</a:t>
            </a:r>
            <a:r>
              <a:rPr lang="sv-SE" sz="3200" dirty="0" smtClean="0"/>
              <a:t> </a:t>
            </a:r>
          </a:p>
          <a:p>
            <a:pPr algn="ctr"/>
            <a:r>
              <a:rPr lang="sv-SE" sz="3200" b="1" dirty="0" err="1" smtClean="0"/>
              <a:t>cannot</a:t>
            </a:r>
            <a:r>
              <a:rPr lang="sv-SE" sz="3200" dirty="0" smtClean="0"/>
              <a:t> </a:t>
            </a:r>
            <a:r>
              <a:rPr lang="sv-SE" sz="3200" dirty="0" err="1" smtClean="0"/>
              <a:t>contain</a:t>
            </a:r>
            <a:r>
              <a:rPr lang="sv-SE" sz="3200" dirty="0" smtClean="0"/>
              <a:t> </a:t>
            </a:r>
          </a:p>
          <a:p>
            <a:pPr algn="ctr"/>
            <a:r>
              <a:rPr lang="sv-SE" sz="3200" dirty="0" smtClean="0"/>
              <a:t>a  ”</a:t>
            </a:r>
            <a:r>
              <a:rPr lang="sv-SE" sz="3200" dirty="0" err="1" smtClean="0"/>
              <a:t>dynamic</a:t>
            </a:r>
            <a:r>
              <a:rPr lang="sv-SE" sz="3200" dirty="0" smtClean="0"/>
              <a:t>” Control! 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6538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UocSearchDataSource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628800"/>
            <a:ext cx="8048625" cy="143827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83568" y="2780928"/>
            <a:ext cx="58326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71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Reference</a:t>
            </a:r>
            <a:r>
              <a:rPr lang="sv-SE" dirty="0" smtClean="0"/>
              <a:t> </a:t>
            </a:r>
            <a:r>
              <a:rPr lang="sv-SE" dirty="0" err="1" smtClean="0"/>
              <a:t>Search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83" y="3789040"/>
            <a:ext cx="7900988" cy="145732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275" y="1182564"/>
            <a:ext cx="5676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00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480301" y="1779738"/>
            <a:ext cx="8401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“Parent” object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Inheritance when possible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Booleans for basic UI control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UocSearchDataSource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Reference searches for backlinks in UI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06446" y="112034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“Kent’s Best Practices”</a:t>
            </a:r>
            <a:endParaRPr lang="en-US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3393187" y="5301208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err="1" smtClean="0"/>
              <a:t>Questions</a:t>
            </a:r>
            <a:r>
              <a:rPr lang="sv-SE" sz="3600" dirty="0" smtClean="0"/>
              <a:t>?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7290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 2010 R2 Handbook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© 2014 XP Services AB. All </a:t>
            </a:r>
            <a:r>
              <a:rPr lang="sv-SE" dirty="0" err="1" smtClean="0"/>
              <a:t>rights</a:t>
            </a:r>
            <a:r>
              <a:rPr lang="sv-SE" dirty="0" smtClean="0"/>
              <a:t> </a:t>
            </a:r>
            <a:r>
              <a:rPr lang="sv-SE" dirty="0" err="1" smtClean="0"/>
              <a:t>reserved</a:t>
            </a:r>
            <a:r>
              <a:rPr lang="sv-SE" dirty="0" smtClean="0"/>
              <a:t>. 		Kent Nordström			http://xpservices.se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699"/>
            <a:ext cx="9131586" cy="447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 2010 R2 Video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© 2014 XP Services AB. All </a:t>
            </a:r>
            <a:r>
              <a:rPr lang="sv-SE" dirty="0" err="1" smtClean="0"/>
              <a:t>rights</a:t>
            </a:r>
            <a:r>
              <a:rPr lang="sv-SE" dirty="0" smtClean="0"/>
              <a:t> </a:t>
            </a:r>
            <a:r>
              <a:rPr lang="sv-SE" dirty="0" err="1" smtClean="0"/>
              <a:t>reserved</a:t>
            </a:r>
            <a:r>
              <a:rPr lang="sv-SE" dirty="0" smtClean="0"/>
              <a:t>. 		Kent Nordström			http://xpservices.se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01253"/>
            <a:ext cx="7672854" cy="431597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843808" y="5625769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http://konab.com/fim-2010-r2-video/</a:t>
            </a:r>
          </a:p>
        </p:txBody>
      </p:sp>
    </p:spTree>
    <p:extLst>
      <p:ext uri="{BB962C8B-B14F-4D97-AF65-F5344CB8AC3E}">
        <p14:creationId xmlns:p14="http://schemas.microsoft.com/office/powerpoint/2010/main" val="17762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Users</a:t>
            </a:r>
            <a:r>
              <a:rPr lang="sv-SE" dirty="0" smtClean="0"/>
              <a:t> and </a:t>
            </a:r>
            <a:r>
              <a:rPr lang="sv-SE" dirty="0" err="1" smtClean="0"/>
              <a:t>Computers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1085056"/>
            <a:ext cx="39528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7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FIM Portal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24744"/>
            <a:ext cx="7910513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FIM Portal – Edit </a:t>
            </a:r>
            <a:r>
              <a:rPr lang="sv-SE" dirty="0" err="1" smtClean="0"/>
              <a:t>User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06" y="1196752"/>
            <a:ext cx="433863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2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Replace</a:t>
            </a:r>
            <a:r>
              <a:rPr lang="sv-SE" dirty="0" smtClean="0"/>
              <a:t> </a:t>
            </a:r>
            <a:r>
              <a:rPr lang="sv-SE" dirty="0" err="1" smtClean="0"/>
              <a:t>multiple</a:t>
            </a:r>
            <a:r>
              <a:rPr lang="sv-SE" dirty="0" smtClean="0"/>
              <a:t> </a:t>
            </a:r>
            <a:r>
              <a:rPr lang="sv-SE" dirty="0" err="1" smtClean="0"/>
              <a:t>tools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72" y="1124743"/>
            <a:ext cx="6953527" cy="47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4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O365 </a:t>
            </a:r>
            <a:r>
              <a:rPr lang="sv-SE" dirty="0" err="1" smtClean="0"/>
              <a:t>Licenses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2014 XP Services AB. All rights reserved. 		Kent Nordström			http://xpservices.se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28800"/>
            <a:ext cx="646004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5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XP_PPT.potx" id="{C81FF544-F5B4-4C7A-B17D-F9AFC87BE647}" vid="{DC792584-3CAD-4EE8-A988-966551BC06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0CFB0DE34A946AAB6DB4F084F5823" ma:contentTypeVersion="0" ma:contentTypeDescription="Create a new document." ma:contentTypeScope="" ma:versionID="3a0e1e8a5a885f68bb434506de219be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8B9C6CD-FB2B-4904-B4D1-A34528BE016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037642-33C2-4E34-8466-776CD8DA69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BDC56-85C9-4C78-BB37-FC22B7B01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XP_PPT</Template>
  <TotalTime>966</TotalTime>
  <Words>1320</Words>
  <Application>Microsoft Office PowerPoint</Application>
  <PresentationFormat>Bildspel på skärmen (4:3)</PresentationFormat>
  <Paragraphs>124</Paragraphs>
  <Slides>25</Slides>
  <Notes>25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Verdana</vt:lpstr>
      <vt:lpstr>Office Theme</vt:lpstr>
      <vt:lpstr>Kent Nordström</vt:lpstr>
      <vt:lpstr>Topic</vt:lpstr>
      <vt:lpstr>FIM 2010 R2 Handbook</vt:lpstr>
      <vt:lpstr>FIM 2010 R2 Video</vt:lpstr>
      <vt:lpstr>Users and Computers</vt:lpstr>
      <vt:lpstr>FIM Portal</vt:lpstr>
      <vt:lpstr>FIM Portal – Edit User</vt:lpstr>
      <vt:lpstr>Replace multiple tools</vt:lpstr>
      <vt:lpstr>O365 Licenses</vt:lpstr>
      <vt:lpstr>FIM Portal – Create User</vt:lpstr>
      <vt:lpstr>Serialize WFs – Avoid locks</vt:lpstr>
      <vt:lpstr>”Parent” Object</vt:lpstr>
      <vt:lpstr>Inherit from ”parent”</vt:lpstr>
      <vt:lpstr>“Inheritance” update WF</vt:lpstr>
      <vt:lpstr>”Delegated” Administration</vt:lpstr>
      <vt:lpstr>The MultiValue problem</vt:lpstr>
      <vt:lpstr>Coming soon… or?</vt:lpstr>
      <vt:lpstr>Only ONE MPR!</vt:lpstr>
      <vt:lpstr>”Dynamic” RCDC</vt:lpstr>
      <vt:lpstr>Booleans controlling UI</vt:lpstr>
      <vt:lpstr>RCDC – Dynamic Tab/Control</vt:lpstr>
      <vt:lpstr>Don’t chain dynamic controls</vt:lpstr>
      <vt:lpstr>UocSearchDataSource</vt:lpstr>
      <vt:lpstr>Reference Search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Nordström</dc:creator>
  <cp:lastModifiedBy>Kent Nordström</cp:lastModifiedBy>
  <cp:revision>77</cp:revision>
  <dcterms:created xsi:type="dcterms:W3CDTF">2014-03-16T07:47:16Z</dcterms:created>
  <dcterms:modified xsi:type="dcterms:W3CDTF">2015-04-11T10:51:22Z</dcterms:modified>
</cp:coreProperties>
</file>